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56" r:id="rId3"/>
    <p:sldId id="257" r:id="rId4"/>
    <p:sldId id="259" r:id="rId5"/>
    <p:sldId id="258" r:id="rId6"/>
    <p:sldId id="261" r:id="rId7"/>
    <p:sldId id="269" r:id="rId8"/>
    <p:sldId id="264" r:id="rId9"/>
    <p:sldId id="265" r:id="rId10"/>
    <p:sldId id="260" r:id="rId11"/>
    <p:sldId id="268" r:id="rId12"/>
    <p:sldId id="266" r:id="rId13"/>
    <p:sldId id="267" r:id="rId14"/>
    <p:sldId id="263" r:id="rId15"/>
  </p:sldIdLst>
  <p:sldSz cx="12192000" cy="6858000"/>
  <p:notesSz cx="6858000" cy="9144000"/>
  <p:embeddedFontLst>
    <p:embeddedFont>
      <p:font typeface="..黑体UI-韩语" panose="02000000000000000000" pitchFamily="2" charset="-128"/>
      <p:regular r:id="rId16"/>
      <p:bold r:id="rId17"/>
    </p:embeddedFont>
    <p:embeddedFont>
      <p:font typeface="演示佛系体" pitchFamily="2" charset="-122"/>
      <p:regular r:id="rId18"/>
    </p:embeddedFont>
    <p:embeddedFont>
      <p:font typeface="等线" panose="02010600030101010101" pitchFamily="2" charset="-122"/>
      <p:regular r:id="rId19"/>
      <p:bold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D95E3A4-01BF-4CFA-8B37-2F85CB3BDC2E}">
          <p14:sldIdLst>
            <p14:sldId id="262"/>
            <p14:sldId id="256"/>
            <p14:sldId id="257"/>
            <p14:sldId id="259"/>
            <p14:sldId id="258"/>
            <p14:sldId id="261"/>
            <p14:sldId id="269"/>
            <p14:sldId id="264"/>
            <p14:sldId id="265"/>
            <p14:sldId id="260"/>
            <p14:sldId id="268"/>
            <p14:sldId id="266"/>
            <p14:sldId id="267"/>
            <p14:sldId id="263"/>
          </p14:sldIdLst>
        </p14:section>
        <p14:section name="设计规范" id="{503176DC-D928-40D6-9AF7-DAE3A953C8D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9B7"/>
    <a:srgbClr val="FFCA61"/>
    <a:srgbClr val="C9F0D6"/>
    <a:srgbClr val="96B39F"/>
    <a:srgbClr val="FFEC85"/>
    <a:srgbClr val="F9F9F9"/>
    <a:srgbClr val="FAFAFA"/>
    <a:srgbClr val="F7F7F7"/>
    <a:srgbClr val="B8B2A6"/>
    <a:srgbClr val="F4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446" autoAdjust="0"/>
    <p:restoredTop sz="94643"/>
  </p:normalViewPr>
  <p:slideViewPr>
    <p:cSldViewPr snapToGrid="0">
      <p:cViewPr>
        <p:scale>
          <a:sx n="123" d="100"/>
          <a:sy n="123" d="100"/>
        </p:scale>
        <p:origin x="-24" y="-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28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屏幕&#10;&#10;描述已自动生成">
            <a:extLst>
              <a:ext uri="{FF2B5EF4-FFF2-40B4-BE49-F238E27FC236}">
                <a16:creationId xmlns:a16="http://schemas.microsoft.com/office/drawing/2014/main" id="{1CF24F19-2A40-4314-A7B2-5544E74C19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://petclub.iat.net.cn/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12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://petclub.iat.net.cn/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tiff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DA7A0E62-0B10-4016-B546-3B867D6A6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109875F-1403-406E-A6F0-1CC8BE939FDC}"/>
              </a:ext>
            </a:extLst>
          </p:cNvPr>
          <p:cNvSpPr/>
          <p:nvPr/>
        </p:nvSpPr>
        <p:spPr>
          <a:xfrm>
            <a:off x="-1650361" y="256794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片包含 游戏机, 桌子&#10;&#10;描述已自动生成">
            <a:extLst>
              <a:ext uri="{FF2B5EF4-FFF2-40B4-BE49-F238E27FC236}">
                <a16:creationId xmlns:a16="http://schemas.microsoft.com/office/drawing/2014/main" id="{4B64F093-7CEA-4367-A884-FCE9140B2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54" y="819477"/>
            <a:ext cx="4063492" cy="5219048"/>
          </a:xfrm>
          <a:prstGeom prst="rect">
            <a:avLst/>
          </a:prstGeom>
          <a:effectLst>
            <a:outerShdw blurRad="88900" dist="88900" dir="8100000" algn="tr" rotWithShape="0">
              <a:srgbClr val="96B39F"/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384B0D-49C9-43FA-BA40-7341E3942001}"/>
              </a:ext>
            </a:extLst>
          </p:cNvPr>
          <p:cNvSpPr txBox="1"/>
          <p:nvPr/>
        </p:nvSpPr>
        <p:spPr>
          <a:xfrm>
            <a:off x="4523923" y="1275775"/>
            <a:ext cx="3260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Pet</a:t>
            </a:r>
            <a:r>
              <a:rPr lang="zh-CN" altLang="en-US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Club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23" name="图片 22" descr="戴白色帽子的狗&#10;&#10;描述已自动生成">
            <a:extLst>
              <a:ext uri="{FF2B5EF4-FFF2-40B4-BE49-F238E27FC236}">
                <a16:creationId xmlns:a16="http://schemas.microsoft.com/office/drawing/2014/main" id="{CEE1EBF2-AF8A-4146-A021-1CE1029602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0477" y="1625672"/>
            <a:ext cx="2782830" cy="1429515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C55B2956-2DDF-46B4-96D9-CAF379FE595F}"/>
              </a:ext>
            </a:extLst>
          </p:cNvPr>
          <p:cNvSpPr/>
          <p:nvPr/>
        </p:nvSpPr>
        <p:spPr>
          <a:xfrm>
            <a:off x="10203627" y="-1635760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1CFD344-04B2-4D6F-A398-70A7260DA18B}"/>
              </a:ext>
            </a:extLst>
          </p:cNvPr>
          <p:cNvSpPr/>
          <p:nvPr/>
        </p:nvSpPr>
        <p:spPr>
          <a:xfrm>
            <a:off x="11194700" y="-1549925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白色的小狗&#10;&#10;描述已自动生成">
            <a:extLst>
              <a:ext uri="{FF2B5EF4-FFF2-40B4-BE49-F238E27FC236}">
                <a16:creationId xmlns:a16="http://schemas.microsoft.com/office/drawing/2014/main" id="{041D6EF5-2C1B-44CA-AC53-723F7FCAA5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4474687"/>
            <a:ext cx="4767872" cy="2383313"/>
          </a:xfrm>
          <a:prstGeom prst="rect">
            <a:avLst/>
          </a:prstGeom>
          <a:effectLst>
            <a:outerShdw blurRad="50800" dist="38100" dir="2700000" algn="tl" rotWithShape="0">
              <a:srgbClr val="96B39F"/>
            </a:outerShdw>
          </a:effec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2F8843-CC11-4FED-8FCB-A381BEFA25EF}"/>
              </a:ext>
            </a:extLst>
          </p:cNvPr>
          <p:cNvGrpSpPr/>
          <p:nvPr/>
        </p:nvGrpSpPr>
        <p:grpSpPr>
          <a:xfrm rot="19752042">
            <a:off x="6333288" y="4030073"/>
            <a:ext cx="1675871" cy="249025"/>
            <a:chOff x="3865180" y="1914400"/>
            <a:chExt cx="1675871" cy="249025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DE574C4-17CE-4AFA-B645-258F4393553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5E7D4AE-C977-4BDE-A221-77EFE3724E34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FE6E9B8-7D25-499E-85EF-61D28233F20E}"/>
              </a:ext>
            </a:extLst>
          </p:cNvPr>
          <p:cNvGrpSpPr/>
          <p:nvPr/>
        </p:nvGrpSpPr>
        <p:grpSpPr>
          <a:xfrm>
            <a:off x="6930255" y="1937494"/>
            <a:ext cx="295355" cy="320347"/>
            <a:chOff x="5388549" y="4145088"/>
            <a:chExt cx="317006" cy="34383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754A5517-DAAC-48E0-B76F-7E9B16583BF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7DEE207F-8D0F-46DF-9C1E-B797D3E12F0F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474B256-3EBD-41B0-925F-3085C7F6A1CB}"/>
              </a:ext>
            </a:extLst>
          </p:cNvPr>
          <p:cNvGrpSpPr/>
          <p:nvPr/>
        </p:nvGrpSpPr>
        <p:grpSpPr>
          <a:xfrm>
            <a:off x="5921351" y="3558316"/>
            <a:ext cx="500256" cy="500256"/>
            <a:chOff x="3055846" y="3316697"/>
            <a:chExt cx="4911900" cy="4911900"/>
          </a:xfrm>
        </p:grpSpPr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A0241FAE-6BCB-4708-AA0A-09734CB4F9C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>
              <a:extLst>
                <a:ext uri="{FF2B5EF4-FFF2-40B4-BE49-F238E27FC236}">
                  <a16:creationId xmlns:a16="http://schemas.microsoft.com/office/drawing/2014/main" id="{61D26075-93C8-4B58-A9DE-0FC511C4569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832743E5-B9F4-4CE4-A182-594CB473652A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907631C5-D424-415B-AADB-808E1EAC255C}"/>
              </a:ext>
            </a:extLst>
          </p:cNvPr>
          <p:cNvSpPr txBox="1"/>
          <p:nvPr/>
        </p:nvSpPr>
        <p:spPr>
          <a:xfrm>
            <a:off x="4523923" y="4816621"/>
            <a:ext cx="3260271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Shanliang</a:t>
            </a:r>
            <a:r>
              <a:rPr lang="zh-CN" altLang="en-US" sz="1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Yao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1930954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51706A-8974-4B5C-ADAD-A4B2C0885127}"/>
              </a:ext>
            </a:extLst>
          </p:cNvPr>
          <p:cNvGrpSpPr/>
          <p:nvPr/>
        </p:nvGrpSpPr>
        <p:grpSpPr>
          <a:xfrm rot="20396487">
            <a:off x="6786696" y="2746977"/>
            <a:ext cx="104742" cy="244867"/>
            <a:chOff x="4650581" y="6184902"/>
            <a:chExt cx="105966" cy="200569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F751AFA-3BF5-4C5D-B813-4FA911963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2702D4A-EA71-42B9-BEA7-7B29E57E6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C8E0612-9236-4057-90EA-4253990F9DB7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菱形 55">
            <a:extLst>
              <a:ext uri="{FF2B5EF4-FFF2-40B4-BE49-F238E27FC236}">
                <a16:creationId xmlns:a16="http://schemas.microsoft.com/office/drawing/2014/main" id="{3A8218EA-A717-43BE-BCF0-767C884DD59E}"/>
              </a:ext>
            </a:extLst>
          </p:cNvPr>
          <p:cNvSpPr/>
          <p:nvPr/>
        </p:nvSpPr>
        <p:spPr>
          <a:xfrm rot="1415722">
            <a:off x="11598086" y="4649091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B3B7F64-E424-4FF1-AB9E-F929199250F2}"/>
              </a:ext>
            </a:extLst>
          </p:cNvPr>
          <p:cNvGrpSpPr/>
          <p:nvPr/>
        </p:nvGrpSpPr>
        <p:grpSpPr>
          <a:xfrm>
            <a:off x="7109410" y="3694313"/>
            <a:ext cx="146570" cy="142554"/>
            <a:chOff x="5684649" y="5454602"/>
            <a:chExt cx="197266" cy="19186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8FCFE8C-6AAB-42BC-8C2A-F6FAF22284FC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F5FCCBA-CB5C-4834-B8EC-032FFDC4A711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菱形 60">
            <a:extLst>
              <a:ext uri="{FF2B5EF4-FFF2-40B4-BE49-F238E27FC236}">
                <a16:creationId xmlns:a16="http://schemas.microsoft.com/office/drawing/2014/main" id="{F2D623F7-54AE-422B-BD1D-D5336D69C291}"/>
              </a:ext>
            </a:extLst>
          </p:cNvPr>
          <p:cNvSpPr/>
          <p:nvPr/>
        </p:nvSpPr>
        <p:spPr>
          <a:xfrm rot="1415722">
            <a:off x="10529132" y="3465823"/>
            <a:ext cx="2895106" cy="28951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22C998-E5E3-A041-9624-BD1ABA09D2BB}"/>
              </a:ext>
            </a:extLst>
          </p:cNvPr>
          <p:cNvSpPr/>
          <p:nvPr/>
        </p:nvSpPr>
        <p:spPr>
          <a:xfrm>
            <a:off x="4600728" y="2318721"/>
            <a:ext cx="2060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7"/>
              </a:rPr>
              <a:t>http://petclub.iat.net.cn/</a:t>
            </a:r>
            <a:endParaRPr lang="zh-CN" altLang="en-US" sz="1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ABF5833-9356-1341-8762-3C7CA0E175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93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473">
        <p:fade/>
      </p:transition>
    </mc:Choice>
    <mc:Fallback>
      <p:transition spd="med" advTm="124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4CD32CAC-FA28-4992-8A9D-3D3C66666B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09929C-DCCA-443F-A7D6-EAA38852D9DA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2" name="菱形 51">
            <a:extLst>
              <a:ext uri="{FF2B5EF4-FFF2-40B4-BE49-F238E27FC236}">
                <a16:creationId xmlns:a16="http://schemas.microsoft.com/office/drawing/2014/main" id="{7F351E58-22CE-4009-B7E3-3B535E795B2F}"/>
              </a:ext>
            </a:extLst>
          </p:cNvPr>
          <p:cNvSpPr/>
          <p:nvPr/>
        </p:nvSpPr>
        <p:spPr>
          <a:xfrm>
            <a:off x="10093597" y="250103"/>
            <a:ext cx="1848300" cy="1848300"/>
          </a:xfrm>
          <a:prstGeom prst="diamond">
            <a:avLst/>
          </a:prstGeom>
          <a:solidFill>
            <a:srgbClr val="FFCA6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0E67C00-38D8-4444-A211-3D869FA538A7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E073AABE-0C9F-4744-8668-D898A85C9F7A}"/>
              </a:ext>
            </a:extLst>
          </p:cNvPr>
          <p:cNvSpPr/>
          <p:nvPr/>
        </p:nvSpPr>
        <p:spPr>
          <a:xfrm>
            <a:off x="9843494" y="0"/>
            <a:ext cx="2348506" cy="23485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4FDC5FED-045B-4972-9BF2-2092E7D88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6" name="图片 5" descr="狗的脸&#10;&#10;描述已自动生成">
            <a:extLst>
              <a:ext uri="{FF2B5EF4-FFF2-40B4-BE49-F238E27FC236}">
                <a16:creationId xmlns:a16="http://schemas.microsoft.com/office/drawing/2014/main" id="{5D71CC0A-93A6-46EF-8810-0146DE0819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35" y="0"/>
            <a:ext cx="1534687" cy="1327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210840-7FA4-45F8-8B84-14A25A5EFE03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Web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Pages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6C368EF-9E45-4D21-9216-ADF4D47804AA}"/>
              </a:ext>
            </a:extLst>
          </p:cNvPr>
          <p:cNvGrpSpPr/>
          <p:nvPr/>
        </p:nvGrpSpPr>
        <p:grpSpPr>
          <a:xfrm>
            <a:off x="1591028" y="3504512"/>
            <a:ext cx="1980000" cy="60173"/>
            <a:chOff x="1702076" y="1981727"/>
            <a:chExt cx="2424360" cy="68053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2593A56-94E6-42A5-827E-564322D3AA63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0101B6A-B5BB-4D35-88CD-E17F8ED4815B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8844AA-D8A1-42B1-BE2E-B8F07064F3E4}"/>
              </a:ext>
            </a:extLst>
          </p:cNvPr>
          <p:cNvGrpSpPr/>
          <p:nvPr/>
        </p:nvGrpSpPr>
        <p:grpSpPr>
          <a:xfrm>
            <a:off x="3970658" y="3504512"/>
            <a:ext cx="1980000" cy="60173"/>
            <a:chOff x="1702076" y="1981727"/>
            <a:chExt cx="2424360" cy="6805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C95DCF4-94A5-431B-A15E-95FD61FC648F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C309B28-2E06-484B-95EB-62F681EC6184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08B049-2C31-4C57-9105-A4F0CAC50E67}"/>
              </a:ext>
            </a:extLst>
          </p:cNvPr>
          <p:cNvGrpSpPr/>
          <p:nvPr/>
        </p:nvGrpSpPr>
        <p:grpSpPr>
          <a:xfrm>
            <a:off x="1591028" y="4431612"/>
            <a:ext cx="1980000" cy="60173"/>
            <a:chOff x="1702076" y="1981727"/>
            <a:chExt cx="2424360" cy="68053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CDE95EC-57CA-4B8E-ADF2-E57AC76D4CCC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F9F74E6-2720-4916-BFE4-756433B66091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CFD584-3F20-4292-B5D7-7FD73CC656EE}"/>
              </a:ext>
            </a:extLst>
          </p:cNvPr>
          <p:cNvGrpSpPr/>
          <p:nvPr/>
        </p:nvGrpSpPr>
        <p:grpSpPr>
          <a:xfrm>
            <a:off x="3970658" y="4431612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AA7D015-3C7B-4D26-9A07-793E4F6B4D9A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167B047-6DE6-4C7C-A828-8C5F9015ADCF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9" name="图片 28" descr="猫躺在床上的狗&#10;&#10;描述已自动生成">
            <a:extLst>
              <a:ext uri="{FF2B5EF4-FFF2-40B4-BE49-F238E27FC236}">
                <a16:creationId xmlns:a16="http://schemas.microsoft.com/office/drawing/2014/main" id="{5C68FC19-6D38-49DA-A064-8D3004639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59" y="4178271"/>
            <a:ext cx="3992842" cy="299463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B9ED8D4-EC75-45ED-B787-182FBA637684}"/>
              </a:ext>
            </a:extLst>
          </p:cNvPr>
          <p:cNvGrpSpPr/>
          <p:nvPr/>
        </p:nvGrpSpPr>
        <p:grpSpPr>
          <a:xfrm>
            <a:off x="9674894" y="3482503"/>
            <a:ext cx="1588066" cy="1616223"/>
            <a:chOff x="9872823" y="4029696"/>
            <a:chExt cx="3837313" cy="390535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CDE5798-6EBA-4875-9FA1-ACD9C2A86810}"/>
                </a:ext>
              </a:extLst>
            </p:cNvPr>
            <p:cNvSpPr/>
            <p:nvPr/>
          </p:nvSpPr>
          <p:spPr>
            <a:xfrm>
              <a:off x="9872823" y="5385758"/>
              <a:ext cx="2549288" cy="2549288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664AD0F-8452-4AE5-946B-0B0859B7F31C}"/>
                </a:ext>
              </a:extLst>
            </p:cNvPr>
            <p:cNvSpPr/>
            <p:nvPr/>
          </p:nvSpPr>
          <p:spPr>
            <a:xfrm>
              <a:off x="10438617" y="4029696"/>
              <a:ext cx="3271519" cy="3271519"/>
            </a:xfrm>
            <a:prstGeom prst="ellipse">
              <a:avLst/>
            </a:prstGeom>
            <a:noFill/>
            <a:ln w="25400">
              <a:solidFill>
                <a:srgbClr val="DBE9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82B1D34-6794-4033-AA81-21751696F6A6}"/>
              </a:ext>
            </a:extLst>
          </p:cNvPr>
          <p:cNvGrpSpPr/>
          <p:nvPr/>
        </p:nvGrpSpPr>
        <p:grpSpPr>
          <a:xfrm>
            <a:off x="10479785" y="2261024"/>
            <a:ext cx="500256" cy="500256"/>
            <a:chOff x="3055846" y="3316697"/>
            <a:chExt cx="4911900" cy="4911900"/>
          </a:xfrm>
        </p:grpSpPr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613AC887-25D9-438A-BA17-7243BE20C8D9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6851650E-A1D8-4430-80C7-CD97C9A1E84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>
              <a:extLst>
                <a:ext uri="{FF2B5EF4-FFF2-40B4-BE49-F238E27FC236}">
                  <a16:creationId xmlns:a16="http://schemas.microsoft.com/office/drawing/2014/main" id="{4BA81310-71B2-4EFC-8A82-03AC3EAB5A84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B630A9A-F534-43AD-8303-B3DAF759AD06}"/>
              </a:ext>
            </a:extLst>
          </p:cNvPr>
          <p:cNvGrpSpPr/>
          <p:nvPr/>
        </p:nvGrpSpPr>
        <p:grpSpPr>
          <a:xfrm rot="20632336">
            <a:off x="6535987" y="1429201"/>
            <a:ext cx="1675871" cy="249025"/>
            <a:chOff x="3865180" y="1914400"/>
            <a:chExt cx="1675871" cy="249025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01528330-5372-464E-AE35-2D00439D30E9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1905F9D-257E-4DED-A64D-E11038B8A9F5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1C47692-0DCF-4A46-ADBA-9798C3BC9448}"/>
              </a:ext>
            </a:extLst>
          </p:cNvPr>
          <p:cNvGrpSpPr/>
          <p:nvPr/>
        </p:nvGrpSpPr>
        <p:grpSpPr>
          <a:xfrm>
            <a:off x="5610058" y="2760556"/>
            <a:ext cx="295355" cy="320347"/>
            <a:chOff x="5388549" y="4145088"/>
            <a:chExt cx="317006" cy="34383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3D5BF4F1-EE02-4039-B308-0F78E49DA1DB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9167F71B-9F14-45FB-82F7-D3BA0260FDB8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E14E3C84-6A58-4C39-BF2E-BA10C9FCA5FB}"/>
              </a:ext>
            </a:extLst>
          </p:cNvPr>
          <p:cNvSpPr/>
          <p:nvPr/>
        </p:nvSpPr>
        <p:spPr>
          <a:xfrm rot="2700000">
            <a:off x="3452458" y="3925380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960DF3-6B78-472F-9283-6E2B6502BF94}"/>
              </a:ext>
            </a:extLst>
          </p:cNvPr>
          <p:cNvSpPr/>
          <p:nvPr/>
        </p:nvSpPr>
        <p:spPr>
          <a:xfrm rot="2700000">
            <a:off x="2354121" y="3112239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3E539C0-711F-4E1E-AC93-25E964726A9F}"/>
              </a:ext>
            </a:extLst>
          </p:cNvPr>
          <p:cNvGrpSpPr/>
          <p:nvPr/>
        </p:nvGrpSpPr>
        <p:grpSpPr>
          <a:xfrm rot="2369923">
            <a:off x="5745422" y="4787885"/>
            <a:ext cx="104742" cy="244867"/>
            <a:chOff x="4650581" y="6184902"/>
            <a:chExt cx="105966" cy="200569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CAC310-46D9-4FE3-A5F6-754069EA2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0851D97-466E-4250-8408-9E6F21062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D6043C4-6BE7-41FC-A86D-594621E1F9C2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06582F9-3F13-A04D-84AD-0CCE41AFA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47" y="1881922"/>
            <a:ext cx="2636013" cy="16627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081223-BD04-0844-AC00-F0045B6F1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01" y="1863097"/>
            <a:ext cx="2472476" cy="181944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D265ED1-A81B-0443-A599-A9C568F7E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22" y="1810468"/>
            <a:ext cx="2672973" cy="1828646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CF6FC427-2617-9242-88F1-7AA2162319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20" y="3821956"/>
            <a:ext cx="3116794" cy="192115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44314D9A-F6F9-6F40-9C31-071CBEF469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96" y="3814224"/>
            <a:ext cx="3301858" cy="1890931"/>
          </a:xfrm>
          <a:prstGeom prst="rect">
            <a:avLst/>
          </a:prstGeom>
        </p:spPr>
      </p:pic>
      <p:pic>
        <p:nvPicPr>
          <p:cNvPr id="61" name="音频 60">
            <a:hlinkClick r:id="" action="ppaction://media"/>
            <a:extLst>
              <a:ext uri="{FF2B5EF4-FFF2-40B4-BE49-F238E27FC236}">
                <a16:creationId xmlns:a16="http://schemas.microsoft.com/office/drawing/2014/main" id="{01DA39C8-1D1E-BC49-B654-94F2D74C73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342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5644">
        <p15:prstTrans prst="pageCurlDouble"/>
      </p:transition>
    </mc:Choice>
    <mc:Fallback>
      <p:transition spd="slow" advTm="15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C0A09424-C17F-4C8C-BC4F-DFACE11ACA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3CE11F12-54C1-4C35-A2F6-57174C6A3795}"/>
              </a:ext>
            </a:extLst>
          </p:cNvPr>
          <p:cNvSpPr/>
          <p:nvPr/>
        </p:nvSpPr>
        <p:spPr>
          <a:xfrm>
            <a:off x="11751075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FC4BA4F-0DF0-47D8-A4D7-6205493A1CBB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00B106C-7FCE-4B30-B25B-82CDCFBFAD7B}"/>
              </a:ext>
            </a:extLst>
          </p:cNvPr>
          <p:cNvSpPr/>
          <p:nvPr/>
        </p:nvSpPr>
        <p:spPr>
          <a:xfrm>
            <a:off x="9947894" y="-1041809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0E08FF-EA4D-4F46-96D3-C58E6D1C70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483" y="3556587"/>
            <a:ext cx="2476306" cy="33203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316F1A-48AB-442A-BC6C-DBCD6C9FF15C}"/>
              </a:ext>
            </a:extLst>
          </p:cNvPr>
          <p:cNvSpPr txBox="1"/>
          <p:nvPr/>
        </p:nvSpPr>
        <p:spPr>
          <a:xfrm>
            <a:off x="1622367" y="1276449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Website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Pages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88FBB2-721A-49B0-BDFB-CBA8A41EAF16}"/>
              </a:ext>
            </a:extLst>
          </p:cNvPr>
          <p:cNvGrpSpPr/>
          <p:nvPr/>
        </p:nvGrpSpPr>
        <p:grpSpPr>
          <a:xfrm>
            <a:off x="5481842" y="2644384"/>
            <a:ext cx="500256" cy="500256"/>
            <a:chOff x="3055846" y="3316697"/>
            <a:chExt cx="4911900" cy="4911900"/>
          </a:xfrm>
        </p:grpSpPr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E514D019-49B4-40E1-82A3-C950DCF3556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31F1A6D7-5DD1-4DD1-B15A-058E02E9C061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>
              <a:extLst>
                <a:ext uri="{FF2B5EF4-FFF2-40B4-BE49-F238E27FC236}">
                  <a16:creationId xmlns:a16="http://schemas.microsoft.com/office/drawing/2014/main" id="{B54DE400-CC57-4C25-AEFA-D50433BFB99E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72C1955-90B4-4D06-AE93-FE6EA92E8E4F}"/>
              </a:ext>
            </a:extLst>
          </p:cNvPr>
          <p:cNvGrpSpPr/>
          <p:nvPr/>
        </p:nvGrpSpPr>
        <p:grpSpPr>
          <a:xfrm rot="20396487">
            <a:off x="3928602" y="2598836"/>
            <a:ext cx="165545" cy="387013"/>
            <a:chOff x="4650581" y="6184902"/>
            <a:chExt cx="105966" cy="200569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595CAE8-7C78-4BCC-AFC2-5A82CE451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901BC55-8CAE-42F3-888B-57BA44011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5FB5F8C-FFA9-4553-9A29-A326F637980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D3DEF0-0907-43FC-A397-B253A0CBB404}"/>
              </a:ext>
            </a:extLst>
          </p:cNvPr>
          <p:cNvGrpSpPr/>
          <p:nvPr/>
        </p:nvGrpSpPr>
        <p:grpSpPr>
          <a:xfrm>
            <a:off x="4131076" y="5216748"/>
            <a:ext cx="342154" cy="295861"/>
            <a:chOff x="10750750" y="1356636"/>
            <a:chExt cx="444152" cy="38405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88EC53E-4D30-4B47-8905-DB08A560EE07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A49E666-3888-4D1A-9CEC-08F428A9720B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E3B7CBD-1023-4C13-887B-3D66BBE241AC}"/>
              </a:ext>
            </a:extLst>
          </p:cNvPr>
          <p:cNvGrpSpPr/>
          <p:nvPr/>
        </p:nvGrpSpPr>
        <p:grpSpPr>
          <a:xfrm rot="19752042">
            <a:off x="9573252" y="1836423"/>
            <a:ext cx="1675871" cy="249025"/>
            <a:chOff x="3865180" y="1914400"/>
            <a:chExt cx="1675871" cy="24902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3483414-DDBC-4109-8E06-6DC99CB125CA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33A5BF7-76B5-4A97-8DF7-F1166678870B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E39E4CA-5051-4B48-BDAE-2AD88D6F1D2E}"/>
              </a:ext>
            </a:extLst>
          </p:cNvPr>
          <p:cNvGrpSpPr/>
          <p:nvPr/>
        </p:nvGrpSpPr>
        <p:grpSpPr>
          <a:xfrm>
            <a:off x="4492302" y="3097246"/>
            <a:ext cx="146570" cy="142554"/>
            <a:chOff x="5684649" y="5454602"/>
            <a:chExt cx="197266" cy="1918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F3FA48-42C4-43C2-98BB-3BBBD2407105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3D79E9D-2FCF-42CA-BDD4-2B825C9814DF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120DE98E-7D64-4C78-9878-5E14DFBAAC63}"/>
              </a:ext>
            </a:extLst>
          </p:cNvPr>
          <p:cNvSpPr/>
          <p:nvPr/>
        </p:nvSpPr>
        <p:spPr>
          <a:xfrm rot="2307944" flipV="1">
            <a:off x="1456189" y="3769716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0966EB14-3742-4937-AA27-DA75487DE1BC}"/>
              </a:ext>
            </a:extLst>
          </p:cNvPr>
          <p:cNvSpPr/>
          <p:nvPr/>
        </p:nvSpPr>
        <p:spPr>
          <a:xfrm rot="4172395" flipV="1">
            <a:off x="8480251" y="4834081"/>
            <a:ext cx="282212" cy="282213"/>
          </a:xfrm>
          <a:prstGeom prst="triangle">
            <a:avLst/>
          </a:prstGeom>
          <a:noFill/>
          <a:ln w="63500">
            <a:solidFill>
              <a:srgbClr val="DBE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5FF90E4-2E61-4985-9F5E-2F34F2ED31A0}"/>
              </a:ext>
            </a:extLst>
          </p:cNvPr>
          <p:cNvGrpSpPr/>
          <p:nvPr/>
        </p:nvGrpSpPr>
        <p:grpSpPr>
          <a:xfrm>
            <a:off x="9627675" y="2953258"/>
            <a:ext cx="372551" cy="322145"/>
            <a:chOff x="10750750" y="1356636"/>
            <a:chExt cx="444152" cy="38405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BEEA28B-4605-42AA-8C76-D31966207BB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5BBFE8D-7151-4AD3-9F87-C0D2C615E64C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4749D69-FA7C-4197-8E8D-1F16A00719F6}"/>
              </a:ext>
            </a:extLst>
          </p:cNvPr>
          <p:cNvGrpSpPr/>
          <p:nvPr/>
        </p:nvGrpSpPr>
        <p:grpSpPr>
          <a:xfrm>
            <a:off x="11022286" y="5172298"/>
            <a:ext cx="295355" cy="320347"/>
            <a:chOff x="5388549" y="4145088"/>
            <a:chExt cx="317006" cy="34383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BEAABFAD-35CA-4B18-A59D-F165E66F9DB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799F69E8-0740-4AC4-B261-123A218C8FFA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2A9DAE49-8A52-47E3-ACC0-0513FEACEE69}"/>
              </a:ext>
            </a:extLst>
          </p:cNvPr>
          <p:cNvSpPr/>
          <p:nvPr/>
        </p:nvSpPr>
        <p:spPr>
          <a:xfrm rot="13972343" flipH="1" flipV="1">
            <a:off x="-161073" y="5577180"/>
            <a:ext cx="322144" cy="322145"/>
          </a:xfrm>
          <a:prstGeom prst="rect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815EC1-4FEB-D948-A0E7-C4DCDC334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006" y="1981684"/>
            <a:ext cx="3843028" cy="34136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B0F815-8832-2843-A05D-D035A1CCE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154" y="1120251"/>
            <a:ext cx="3207256" cy="21855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6305BB-EC40-DD4F-8F0B-B64D2D22C4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60" y="3347302"/>
            <a:ext cx="4202133" cy="2348456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0578F6E2-2426-5D40-99FF-1826502E0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31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8736">
        <p15:prstTrans prst="pageCurlDouble"/>
      </p:transition>
    </mc:Choice>
    <mc:Fallback>
      <p:transition spd="slow" advTm="387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4CD32CAC-FA28-4992-8A9D-3D3C66666B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09929C-DCCA-443F-A7D6-EAA38852D9DA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2" name="菱形 51">
            <a:extLst>
              <a:ext uri="{FF2B5EF4-FFF2-40B4-BE49-F238E27FC236}">
                <a16:creationId xmlns:a16="http://schemas.microsoft.com/office/drawing/2014/main" id="{7F351E58-22CE-4009-B7E3-3B535E795B2F}"/>
              </a:ext>
            </a:extLst>
          </p:cNvPr>
          <p:cNvSpPr/>
          <p:nvPr/>
        </p:nvSpPr>
        <p:spPr>
          <a:xfrm>
            <a:off x="10093597" y="250103"/>
            <a:ext cx="1848300" cy="1848300"/>
          </a:xfrm>
          <a:prstGeom prst="diamond">
            <a:avLst/>
          </a:prstGeom>
          <a:solidFill>
            <a:srgbClr val="FFCA6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0E67C00-38D8-4444-A211-3D869FA538A7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E073AABE-0C9F-4744-8668-D898A85C9F7A}"/>
              </a:ext>
            </a:extLst>
          </p:cNvPr>
          <p:cNvSpPr/>
          <p:nvPr/>
        </p:nvSpPr>
        <p:spPr>
          <a:xfrm>
            <a:off x="9843494" y="0"/>
            <a:ext cx="2348506" cy="23485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4FDC5FED-045B-4972-9BF2-2092E7D88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6" name="图片 5" descr="狗的脸&#10;&#10;描述已自动生成">
            <a:extLst>
              <a:ext uri="{FF2B5EF4-FFF2-40B4-BE49-F238E27FC236}">
                <a16:creationId xmlns:a16="http://schemas.microsoft.com/office/drawing/2014/main" id="{5D71CC0A-93A6-46EF-8810-0146DE0819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35" y="0"/>
            <a:ext cx="1534687" cy="1327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210840-7FA4-45F8-8B84-14A25A5EFE03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Critical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Review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6C368EF-9E45-4D21-9216-ADF4D47804AA}"/>
              </a:ext>
            </a:extLst>
          </p:cNvPr>
          <p:cNvGrpSpPr/>
          <p:nvPr/>
        </p:nvGrpSpPr>
        <p:grpSpPr>
          <a:xfrm>
            <a:off x="1591028" y="3504512"/>
            <a:ext cx="1980000" cy="60173"/>
            <a:chOff x="1702076" y="1981727"/>
            <a:chExt cx="2424360" cy="68053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2593A56-94E6-42A5-827E-564322D3AA63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0101B6A-B5BB-4D35-88CD-E17F8ED4815B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8844AA-D8A1-42B1-BE2E-B8F07064F3E4}"/>
              </a:ext>
            </a:extLst>
          </p:cNvPr>
          <p:cNvGrpSpPr/>
          <p:nvPr/>
        </p:nvGrpSpPr>
        <p:grpSpPr>
          <a:xfrm>
            <a:off x="3970658" y="3504512"/>
            <a:ext cx="1980000" cy="60173"/>
            <a:chOff x="1702076" y="1981727"/>
            <a:chExt cx="2424360" cy="6805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C95DCF4-94A5-431B-A15E-95FD61FC648F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C309B28-2E06-484B-95EB-62F681EC6184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6A6DE35-FF81-4311-936F-182A9D8FDAF5}"/>
              </a:ext>
            </a:extLst>
          </p:cNvPr>
          <p:cNvSpPr txBox="1"/>
          <p:nvPr/>
        </p:nvSpPr>
        <p:spPr>
          <a:xfrm>
            <a:off x="1573760" y="2606780"/>
            <a:ext cx="2040260" cy="20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Provide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 platform for users to communicate and share pet stories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Provide reliable pet hospital information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E191B5-6BBA-4C61-84D3-26D35C0072CC}"/>
              </a:ext>
            </a:extLst>
          </p:cNvPr>
          <p:cNvSpPr txBox="1"/>
          <p:nvPr/>
        </p:nvSpPr>
        <p:spPr>
          <a:xfrm>
            <a:off x="3966635" y="2637585"/>
            <a:ext cx="204026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Provide users with high-quality pet supplies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08B049-2C31-4C57-9105-A4F0CAC50E67}"/>
              </a:ext>
            </a:extLst>
          </p:cNvPr>
          <p:cNvGrpSpPr/>
          <p:nvPr/>
        </p:nvGrpSpPr>
        <p:grpSpPr>
          <a:xfrm>
            <a:off x="1591028" y="4431612"/>
            <a:ext cx="1980000" cy="60173"/>
            <a:chOff x="1702076" y="1981727"/>
            <a:chExt cx="2424360" cy="68053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CDE95EC-57CA-4B8E-ADF2-E57AC76D4CCC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F9F74E6-2720-4916-BFE4-756433B66091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CFD584-3F20-4292-B5D7-7FD73CC656EE}"/>
              </a:ext>
            </a:extLst>
          </p:cNvPr>
          <p:cNvGrpSpPr/>
          <p:nvPr/>
        </p:nvGrpSpPr>
        <p:grpSpPr>
          <a:xfrm>
            <a:off x="3970658" y="4431612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AA7D015-3C7B-4D26-9A07-793E4F6B4D9A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167B047-6DE6-4C7C-A828-8C5F9015ADCF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918CE8A-3A30-4E7F-9A8D-164B74202022}"/>
              </a:ext>
            </a:extLst>
          </p:cNvPr>
          <p:cNvSpPr txBox="1"/>
          <p:nvPr/>
        </p:nvSpPr>
        <p:spPr>
          <a:xfrm>
            <a:off x="1560898" y="46573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Share professional pet care knowledge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B769A0-446C-44FF-802D-2D019BD84BE5}"/>
              </a:ext>
            </a:extLst>
          </p:cNvPr>
          <p:cNvSpPr txBox="1"/>
          <p:nvPr/>
        </p:nvSpPr>
        <p:spPr>
          <a:xfrm>
            <a:off x="3923682" y="3622045"/>
            <a:ext cx="224047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Organize regular events to promote friendship among members</a:t>
            </a:r>
          </a:p>
        </p:txBody>
      </p:sp>
      <p:pic>
        <p:nvPicPr>
          <p:cNvPr id="29" name="图片 28" descr="猫躺在床上的狗&#10;&#10;描述已自动生成">
            <a:extLst>
              <a:ext uri="{FF2B5EF4-FFF2-40B4-BE49-F238E27FC236}">
                <a16:creationId xmlns:a16="http://schemas.microsoft.com/office/drawing/2014/main" id="{5C68FC19-6D38-49DA-A064-8D3004639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820" y="4179264"/>
            <a:ext cx="3992842" cy="299463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B1325D3-6CF7-43F0-B54D-78F5FDD807D7}"/>
              </a:ext>
            </a:extLst>
          </p:cNvPr>
          <p:cNvSpPr txBox="1"/>
          <p:nvPr/>
        </p:nvSpPr>
        <p:spPr>
          <a:xfrm>
            <a:off x="6797038" y="1929065"/>
            <a:ext cx="4191042" cy="150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Website design needs to be improved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Website features need to be enriched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Need to add more login methods, such as WeChat, Weibo, Facebook,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etc.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B9ED8D4-EC75-45ED-B787-182FBA637684}"/>
              </a:ext>
            </a:extLst>
          </p:cNvPr>
          <p:cNvGrpSpPr/>
          <p:nvPr/>
        </p:nvGrpSpPr>
        <p:grpSpPr>
          <a:xfrm>
            <a:off x="8432933" y="3640375"/>
            <a:ext cx="1588066" cy="1616223"/>
            <a:chOff x="9872823" y="4029696"/>
            <a:chExt cx="3837313" cy="390535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CDE5798-6EBA-4875-9FA1-ACD9C2A86810}"/>
                </a:ext>
              </a:extLst>
            </p:cNvPr>
            <p:cNvSpPr/>
            <p:nvPr/>
          </p:nvSpPr>
          <p:spPr>
            <a:xfrm>
              <a:off x="9872823" y="5385758"/>
              <a:ext cx="2549288" cy="2549288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664AD0F-8452-4AE5-946B-0B0859B7F31C}"/>
                </a:ext>
              </a:extLst>
            </p:cNvPr>
            <p:cNvSpPr/>
            <p:nvPr/>
          </p:nvSpPr>
          <p:spPr>
            <a:xfrm>
              <a:off x="10438617" y="4029696"/>
              <a:ext cx="3271519" cy="3271519"/>
            </a:xfrm>
            <a:prstGeom prst="ellipse">
              <a:avLst/>
            </a:prstGeom>
            <a:noFill/>
            <a:ln w="25400">
              <a:solidFill>
                <a:srgbClr val="DBE9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82B1D34-6794-4033-AA81-21751696F6A6}"/>
              </a:ext>
            </a:extLst>
          </p:cNvPr>
          <p:cNvGrpSpPr/>
          <p:nvPr/>
        </p:nvGrpSpPr>
        <p:grpSpPr>
          <a:xfrm>
            <a:off x="10654390" y="1398335"/>
            <a:ext cx="500256" cy="500256"/>
            <a:chOff x="3055846" y="3316697"/>
            <a:chExt cx="4911900" cy="4911900"/>
          </a:xfrm>
        </p:grpSpPr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613AC887-25D9-438A-BA17-7243BE20C8D9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6851650E-A1D8-4430-80C7-CD97C9A1E84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>
              <a:extLst>
                <a:ext uri="{FF2B5EF4-FFF2-40B4-BE49-F238E27FC236}">
                  <a16:creationId xmlns:a16="http://schemas.microsoft.com/office/drawing/2014/main" id="{4BA81310-71B2-4EFC-8A82-03AC3EAB5A84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B630A9A-F534-43AD-8303-B3DAF759AD06}"/>
              </a:ext>
            </a:extLst>
          </p:cNvPr>
          <p:cNvGrpSpPr/>
          <p:nvPr/>
        </p:nvGrpSpPr>
        <p:grpSpPr>
          <a:xfrm rot="20632336">
            <a:off x="6535987" y="1429201"/>
            <a:ext cx="1675871" cy="249025"/>
            <a:chOff x="3865180" y="1914400"/>
            <a:chExt cx="1675871" cy="249025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01528330-5372-464E-AE35-2D00439D30E9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1905F9D-257E-4DED-A64D-E11038B8A9F5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1C47692-0DCF-4A46-ADBA-9798C3BC9448}"/>
              </a:ext>
            </a:extLst>
          </p:cNvPr>
          <p:cNvGrpSpPr/>
          <p:nvPr/>
        </p:nvGrpSpPr>
        <p:grpSpPr>
          <a:xfrm>
            <a:off x="5367410" y="1980872"/>
            <a:ext cx="295355" cy="320347"/>
            <a:chOff x="5388549" y="4145088"/>
            <a:chExt cx="317006" cy="34383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3D5BF4F1-EE02-4039-B308-0F78E49DA1DB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9167F71B-9F14-45FB-82F7-D3BA0260FDB8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E14E3C84-6A58-4C39-BF2E-BA10C9FCA5FB}"/>
              </a:ext>
            </a:extLst>
          </p:cNvPr>
          <p:cNvSpPr/>
          <p:nvPr/>
        </p:nvSpPr>
        <p:spPr>
          <a:xfrm rot="2700000">
            <a:off x="3452458" y="3925380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960DF3-6B78-472F-9283-6E2B6502BF94}"/>
              </a:ext>
            </a:extLst>
          </p:cNvPr>
          <p:cNvSpPr/>
          <p:nvPr/>
        </p:nvSpPr>
        <p:spPr>
          <a:xfrm rot="2700000">
            <a:off x="4098517" y="1724654"/>
            <a:ext cx="45719" cy="949562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3E539C0-711F-4E1E-AC93-25E964726A9F}"/>
              </a:ext>
            </a:extLst>
          </p:cNvPr>
          <p:cNvGrpSpPr/>
          <p:nvPr/>
        </p:nvGrpSpPr>
        <p:grpSpPr>
          <a:xfrm rot="2369923">
            <a:off x="5745422" y="4787885"/>
            <a:ext cx="104742" cy="244867"/>
            <a:chOff x="4650581" y="6184902"/>
            <a:chExt cx="105966" cy="200569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CAC310-46D9-4FE3-A5F6-754069EA2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0851D97-466E-4250-8408-9E6F21062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D6043C4-6BE7-41FC-A86D-594621E1F9C2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074DA2B1-6003-A54B-B7EA-B87CF3B0550A}"/>
              </a:ext>
            </a:extLst>
          </p:cNvPr>
          <p:cNvSpPr txBox="1"/>
          <p:nvPr/>
        </p:nvSpPr>
        <p:spPr>
          <a:xfrm>
            <a:off x="1680802" y="1920083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Strength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3D74116-3D73-B447-8A66-65C4BE9B9114}"/>
              </a:ext>
            </a:extLst>
          </p:cNvPr>
          <p:cNvSpPr txBox="1"/>
          <p:nvPr/>
        </p:nvSpPr>
        <p:spPr>
          <a:xfrm>
            <a:off x="8265007" y="1418733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Limitations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55924B5-8E02-D54C-BFC5-3CF16686DE21}"/>
              </a:ext>
            </a:extLst>
          </p:cNvPr>
          <p:cNvSpPr txBox="1"/>
          <p:nvPr/>
        </p:nvSpPr>
        <p:spPr>
          <a:xfrm>
            <a:off x="3886630" y="4734896"/>
            <a:ext cx="2417066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Promote the development of the pet industry</a:t>
            </a:r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89AF95F8-FA58-5745-9880-BBEF3BDB6D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462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5768">
        <p15:prstTrans prst="pageCurlDouble"/>
      </p:transition>
    </mc:Choice>
    <mc:Fallback>
      <p:transition spd="slow" advTm="65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C579BD5E-5760-44E2-80E8-113D977E84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B3616A2-631D-4AFB-B3EC-D48E2C2B42E7}"/>
              </a:ext>
            </a:extLst>
          </p:cNvPr>
          <p:cNvSpPr/>
          <p:nvPr/>
        </p:nvSpPr>
        <p:spPr>
          <a:xfrm>
            <a:off x="-1228339" y="4985363"/>
            <a:ext cx="1640012" cy="1640012"/>
          </a:xfrm>
          <a:prstGeom prst="ellipse">
            <a:avLst/>
          </a:prstGeom>
          <a:solidFill>
            <a:srgbClr val="FFCA61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85DC445-C98D-4A83-9A81-71282D6616C9}"/>
              </a:ext>
            </a:extLst>
          </p:cNvPr>
          <p:cNvSpPr/>
          <p:nvPr/>
        </p:nvSpPr>
        <p:spPr>
          <a:xfrm>
            <a:off x="-2044092" y="4169610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>
            <a:extLst>
              <a:ext uri="{FF2B5EF4-FFF2-40B4-BE49-F238E27FC236}">
                <a16:creationId xmlns:a16="http://schemas.microsoft.com/office/drawing/2014/main" id="{CE20ACDE-DA42-4FC0-B7F1-386334FAEED8}"/>
              </a:ext>
            </a:extLst>
          </p:cNvPr>
          <p:cNvSpPr/>
          <p:nvPr/>
        </p:nvSpPr>
        <p:spPr>
          <a:xfrm>
            <a:off x="9843494" y="599213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764531-A7FF-44F0-9F76-54CD9559CB76}"/>
              </a:ext>
            </a:extLst>
          </p:cNvPr>
          <p:cNvSpPr txBox="1"/>
          <p:nvPr/>
        </p:nvSpPr>
        <p:spPr>
          <a:xfrm>
            <a:off x="1379114" y="1813070"/>
            <a:ext cx="477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Future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Work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7" name="图片 6" descr="白色的猫&#10;&#10;描述已自动生成">
            <a:extLst>
              <a:ext uri="{FF2B5EF4-FFF2-40B4-BE49-F238E27FC236}">
                <a16:creationId xmlns:a16="http://schemas.microsoft.com/office/drawing/2014/main" id="{E3AB7C05-C5A4-4295-88CD-949CBF7FE4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15" y="-110128"/>
            <a:ext cx="2282005" cy="1663842"/>
          </a:xfrm>
          <a:prstGeom prst="rect">
            <a:avLst/>
          </a:prstGeom>
        </p:spPr>
      </p:pic>
      <p:pic>
        <p:nvPicPr>
          <p:cNvPr id="13" name="图片 12" descr="猫的图片&#10;&#10;描述已自动生成">
            <a:extLst>
              <a:ext uri="{FF2B5EF4-FFF2-40B4-BE49-F238E27FC236}">
                <a16:creationId xmlns:a16="http://schemas.microsoft.com/office/drawing/2014/main" id="{76DEEBBF-4302-4520-A892-265BE3EFD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55" y="4739455"/>
            <a:ext cx="2171489" cy="239352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A1ABEA-BB92-4CB1-A8E2-BC40051B047D}"/>
              </a:ext>
            </a:extLst>
          </p:cNvPr>
          <p:cNvSpPr/>
          <p:nvPr/>
        </p:nvSpPr>
        <p:spPr>
          <a:xfrm rot="21253360">
            <a:off x="1531300" y="2717391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HTML,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JavaScript,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CSS,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jQuery,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PHP,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MySQL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82C1A4-1F8A-49CA-834E-1C9E91E7493B}"/>
              </a:ext>
            </a:extLst>
          </p:cNvPr>
          <p:cNvGrpSpPr/>
          <p:nvPr/>
        </p:nvGrpSpPr>
        <p:grpSpPr>
          <a:xfrm rot="20394808">
            <a:off x="9675438" y="3013813"/>
            <a:ext cx="1675871" cy="249025"/>
            <a:chOff x="3865180" y="1914400"/>
            <a:chExt cx="1675871" cy="249025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BBD5588-2A22-428F-8115-D901C8185BBF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CF93C85-759C-4678-BE54-76716BBD8970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1C6F9D-473B-467E-B606-981AB5334851}"/>
              </a:ext>
            </a:extLst>
          </p:cNvPr>
          <p:cNvGrpSpPr/>
          <p:nvPr/>
        </p:nvGrpSpPr>
        <p:grpSpPr>
          <a:xfrm>
            <a:off x="6725681" y="4489878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84D1BFD-96CB-4629-8C52-DE5B22EF045D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30C2D35-9193-4311-A134-79862314D5D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043C8DC-71B2-4A93-BEB8-574E4B58422B}"/>
              </a:ext>
            </a:extLst>
          </p:cNvPr>
          <p:cNvSpPr txBox="1"/>
          <p:nvPr/>
        </p:nvSpPr>
        <p:spPr>
          <a:xfrm>
            <a:off x="1963285" y="4122821"/>
            <a:ext cx="204026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Joomla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6740A5-9387-44AD-8293-1EDE9E98524F}"/>
              </a:ext>
            </a:extLst>
          </p:cNvPr>
          <p:cNvGrpSpPr/>
          <p:nvPr/>
        </p:nvGrpSpPr>
        <p:grpSpPr>
          <a:xfrm>
            <a:off x="9309521" y="3882648"/>
            <a:ext cx="295355" cy="320347"/>
            <a:chOff x="5388549" y="4145088"/>
            <a:chExt cx="317006" cy="343830"/>
          </a:xfrm>
        </p:grpSpPr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E01A8100-3D3C-4614-A931-03F3C4FBC422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B0110420-EC51-4197-9779-969A41BB1501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C9A545D-733C-4ABE-AC03-0BE9592C8637}"/>
              </a:ext>
            </a:extLst>
          </p:cNvPr>
          <p:cNvGrpSpPr/>
          <p:nvPr/>
        </p:nvGrpSpPr>
        <p:grpSpPr>
          <a:xfrm rot="20396487">
            <a:off x="10319898" y="4245159"/>
            <a:ext cx="104742" cy="244867"/>
            <a:chOff x="4650581" y="6184902"/>
            <a:chExt cx="105966" cy="200569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FCB04D-8B1F-4619-BD10-A15D93F48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53FFDB5-AAB7-41D6-8377-78CBAE935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7136BC-9D81-4E07-9C7A-F03620DD6D8D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DABFC6E-999D-4646-8B08-208FB82AFB32}"/>
              </a:ext>
            </a:extLst>
          </p:cNvPr>
          <p:cNvGrpSpPr/>
          <p:nvPr/>
        </p:nvGrpSpPr>
        <p:grpSpPr>
          <a:xfrm>
            <a:off x="4515403" y="5150294"/>
            <a:ext cx="146570" cy="142554"/>
            <a:chOff x="5684649" y="5454602"/>
            <a:chExt cx="197266" cy="19186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00D307-F439-4329-BECB-E702F23B8487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9080289-3C48-420B-9532-EB9BD9240F23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AE67734-DA94-E54E-A0B2-7E712D7828FE}"/>
              </a:ext>
            </a:extLst>
          </p:cNvPr>
          <p:cNvSpPr txBox="1"/>
          <p:nvPr/>
        </p:nvSpPr>
        <p:spPr>
          <a:xfrm>
            <a:off x="6730190" y="1464309"/>
            <a:ext cx="4191042" cy="298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Optimize CSS styles to improve the beauty of the website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Research more Joomla extensions to apply to the website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Continue learning PHP and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web knowledge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deeply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Read more literature to study the development of this industry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Do more market research to collect user needs</a:t>
            </a: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4E9A8C67-F78D-CA4E-B37F-5E04142F3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479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9332">
        <p15:prstTrans prst="pageCurlDouble"/>
      </p:transition>
    </mc:Choice>
    <mc:Fallback>
      <p:transition spd="slow" advTm="39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19BC8FA6-FB7A-42C5-85D2-392CB11FBA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109875F-1403-406E-A6F0-1CC8BE939FDC}"/>
              </a:ext>
            </a:extLst>
          </p:cNvPr>
          <p:cNvSpPr/>
          <p:nvPr/>
        </p:nvSpPr>
        <p:spPr>
          <a:xfrm>
            <a:off x="-1650361" y="256794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片包含 游戏机, 桌子&#10;&#10;描述已自动生成">
            <a:extLst>
              <a:ext uri="{FF2B5EF4-FFF2-40B4-BE49-F238E27FC236}">
                <a16:creationId xmlns:a16="http://schemas.microsoft.com/office/drawing/2014/main" id="{4B64F093-7CEA-4367-A884-FCE9140B2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54" y="819477"/>
            <a:ext cx="4063492" cy="5219048"/>
          </a:xfrm>
          <a:prstGeom prst="rect">
            <a:avLst/>
          </a:prstGeom>
          <a:effectLst>
            <a:outerShdw blurRad="88900" dist="88900" dir="8100000" algn="tr" rotWithShape="0">
              <a:srgbClr val="96B39F"/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384B0D-49C9-43FA-BA40-7341E3942001}"/>
              </a:ext>
            </a:extLst>
          </p:cNvPr>
          <p:cNvSpPr txBox="1"/>
          <p:nvPr/>
        </p:nvSpPr>
        <p:spPr>
          <a:xfrm>
            <a:off x="4523923" y="1275775"/>
            <a:ext cx="3260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Pet</a:t>
            </a:r>
            <a:r>
              <a:rPr lang="zh-CN" altLang="en-US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Club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454A1B-0E20-4381-81A0-88EEFD5E7625}"/>
              </a:ext>
            </a:extLst>
          </p:cNvPr>
          <p:cNvSpPr txBox="1"/>
          <p:nvPr/>
        </p:nvSpPr>
        <p:spPr>
          <a:xfrm>
            <a:off x="4523923" y="2859273"/>
            <a:ext cx="3260271" cy="60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Thank</a:t>
            </a:r>
            <a:r>
              <a:rPr lang="zh-CN" altLang="en-US" sz="3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3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You</a:t>
            </a:r>
            <a:endParaRPr lang="en-US" altLang="zh-CN" sz="3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23" name="图片 22" descr="戴白色帽子的狗&#10;&#10;描述已自动生成">
            <a:extLst>
              <a:ext uri="{FF2B5EF4-FFF2-40B4-BE49-F238E27FC236}">
                <a16:creationId xmlns:a16="http://schemas.microsoft.com/office/drawing/2014/main" id="{CEE1EBF2-AF8A-4146-A021-1CE1029602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0477" y="1625672"/>
            <a:ext cx="2782830" cy="1429515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C55B2956-2DDF-46B4-96D9-CAF379FE595F}"/>
              </a:ext>
            </a:extLst>
          </p:cNvPr>
          <p:cNvSpPr/>
          <p:nvPr/>
        </p:nvSpPr>
        <p:spPr>
          <a:xfrm>
            <a:off x="10203627" y="-1635760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1CFD344-04B2-4D6F-A398-70A7260DA18B}"/>
              </a:ext>
            </a:extLst>
          </p:cNvPr>
          <p:cNvSpPr/>
          <p:nvPr/>
        </p:nvSpPr>
        <p:spPr>
          <a:xfrm>
            <a:off x="11194700" y="-1549925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白色的小狗&#10;&#10;描述已自动生成">
            <a:extLst>
              <a:ext uri="{FF2B5EF4-FFF2-40B4-BE49-F238E27FC236}">
                <a16:creationId xmlns:a16="http://schemas.microsoft.com/office/drawing/2014/main" id="{041D6EF5-2C1B-44CA-AC53-723F7FCAA5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4474687"/>
            <a:ext cx="4767872" cy="2383313"/>
          </a:xfrm>
          <a:prstGeom prst="rect">
            <a:avLst/>
          </a:prstGeom>
          <a:effectLst>
            <a:outerShdw blurRad="50800" dist="38100" dir="2700000" algn="tl" rotWithShape="0">
              <a:srgbClr val="96B39F"/>
            </a:outerShdw>
          </a:effec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2F8843-CC11-4FED-8FCB-A381BEFA25EF}"/>
              </a:ext>
            </a:extLst>
          </p:cNvPr>
          <p:cNvGrpSpPr/>
          <p:nvPr/>
        </p:nvGrpSpPr>
        <p:grpSpPr>
          <a:xfrm rot="19752042">
            <a:off x="6333288" y="4030073"/>
            <a:ext cx="1675871" cy="249025"/>
            <a:chOff x="3865180" y="1914400"/>
            <a:chExt cx="1675871" cy="249025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DE574C4-17CE-4AFA-B645-258F4393553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5E7D4AE-C977-4BDE-A221-77EFE3724E34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FE6E9B8-7D25-499E-85EF-61D28233F20E}"/>
              </a:ext>
            </a:extLst>
          </p:cNvPr>
          <p:cNvGrpSpPr/>
          <p:nvPr/>
        </p:nvGrpSpPr>
        <p:grpSpPr>
          <a:xfrm>
            <a:off x="6930255" y="1937494"/>
            <a:ext cx="295355" cy="320347"/>
            <a:chOff x="5388549" y="4145088"/>
            <a:chExt cx="317006" cy="34383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754A5517-DAAC-48E0-B76F-7E9B16583BF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7DEE207F-8D0F-46DF-9C1E-B797D3E12F0F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474B256-3EBD-41B0-925F-3085C7F6A1CB}"/>
              </a:ext>
            </a:extLst>
          </p:cNvPr>
          <p:cNvGrpSpPr/>
          <p:nvPr/>
        </p:nvGrpSpPr>
        <p:grpSpPr>
          <a:xfrm>
            <a:off x="5921351" y="3558316"/>
            <a:ext cx="500256" cy="500256"/>
            <a:chOff x="3055846" y="3316697"/>
            <a:chExt cx="4911900" cy="4911900"/>
          </a:xfrm>
        </p:grpSpPr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A0241FAE-6BCB-4708-AA0A-09734CB4F9C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>
              <a:extLst>
                <a:ext uri="{FF2B5EF4-FFF2-40B4-BE49-F238E27FC236}">
                  <a16:creationId xmlns:a16="http://schemas.microsoft.com/office/drawing/2014/main" id="{61D26075-93C8-4B58-A9DE-0FC511C4569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832743E5-B9F4-4CE4-A182-594CB473652A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907631C5-D424-415B-AADB-808E1EAC255C}"/>
              </a:ext>
            </a:extLst>
          </p:cNvPr>
          <p:cNvSpPr txBox="1"/>
          <p:nvPr/>
        </p:nvSpPr>
        <p:spPr>
          <a:xfrm>
            <a:off x="4523923" y="4816621"/>
            <a:ext cx="3260271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Demonstration</a:t>
            </a:r>
            <a:r>
              <a:rPr lang="zh-CN" altLang="en-US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 </a:t>
            </a:r>
            <a:r>
              <a:rPr lang="en-US" altLang="zh-CN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  <a:sym typeface="Wingdings" pitchFamily="2" charset="2"/>
              </a:rPr>
              <a:t>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51706A-8974-4B5C-ADAD-A4B2C0885127}"/>
              </a:ext>
            </a:extLst>
          </p:cNvPr>
          <p:cNvGrpSpPr/>
          <p:nvPr/>
        </p:nvGrpSpPr>
        <p:grpSpPr>
          <a:xfrm rot="20396487">
            <a:off x="6786696" y="2746977"/>
            <a:ext cx="104742" cy="244867"/>
            <a:chOff x="4650581" y="6184902"/>
            <a:chExt cx="105966" cy="200569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F751AFA-3BF5-4C5D-B813-4FA911963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2702D4A-EA71-42B9-BEA7-7B29E57E6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C8E0612-9236-4057-90EA-4253990F9DB7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菱形 55">
            <a:extLst>
              <a:ext uri="{FF2B5EF4-FFF2-40B4-BE49-F238E27FC236}">
                <a16:creationId xmlns:a16="http://schemas.microsoft.com/office/drawing/2014/main" id="{3A8218EA-A717-43BE-BCF0-767C884DD59E}"/>
              </a:ext>
            </a:extLst>
          </p:cNvPr>
          <p:cNvSpPr/>
          <p:nvPr/>
        </p:nvSpPr>
        <p:spPr>
          <a:xfrm rot="1415722">
            <a:off x="11598086" y="4649091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B3B7F64-E424-4FF1-AB9E-F929199250F2}"/>
              </a:ext>
            </a:extLst>
          </p:cNvPr>
          <p:cNvGrpSpPr/>
          <p:nvPr/>
        </p:nvGrpSpPr>
        <p:grpSpPr>
          <a:xfrm>
            <a:off x="7109410" y="3694313"/>
            <a:ext cx="146570" cy="142554"/>
            <a:chOff x="5684649" y="5454602"/>
            <a:chExt cx="197266" cy="19186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8FCFE8C-6AAB-42BC-8C2A-F6FAF22284FC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F5FCCBA-CB5C-4834-B8EC-032FFDC4A711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菱形 60">
            <a:extLst>
              <a:ext uri="{FF2B5EF4-FFF2-40B4-BE49-F238E27FC236}">
                <a16:creationId xmlns:a16="http://schemas.microsoft.com/office/drawing/2014/main" id="{F2D623F7-54AE-422B-BD1D-D5336D69C291}"/>
              </a:ext>
            </a:extLst>
          </p:cNvPr>
          <p:cNvSpPr/>
          <p:nvPr/>
        </p:nvSpPr>
        <p:spPr>
          <a:xfrm rot="1415722">
            <a:off x="10529132" y="3465823"/>
            <a:ext cx="2895106" cy="28951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533DCB7-1F62-5745-81CA-269DFC9D4028}"/>
              </a:ext>
            </a:extLst>
          </p:cNvPr>
          <p:cNvSpPr/>
          <p:nvPr/>
        </p:nvSpPr>
        <p:spPr>
          <a:xfrm>
            <a:off x="5582928" y="5341951"/>
            <a:ext cx="2060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7"/>
              </a:rPr>
              <a:t>http://petclub.iat.net.cn/</a:t>
            </a:r>
            <a:endParaRPr lang="zh-CN" altLang="en-US" sz="1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003C00D-5FC1-224B-9240-7F98664FB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1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224">
        <p:fade/>
      </p:transition>
    </mc:Choice>
    <mc:Fallback>
      <p:transition spd="med" advTm="252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 167">
            <a:extLst>
              <a:ext uri="{FF2B5EF4-FFF2-40B4-BE49-F238E27FC236}">
                <a16:creationId xmlns:a16="http://schemas.microsoft.com/office/drawing/2014/main" id="{82FB3773-B9DD-4705-9A4D-1F8984A596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FF4101E3-1315-41B7-9AEE-24FA9248B215}"/>
              </a:ext>
            </a:extLst>
          </p:cNvPr>
          <p:cNvSpPr/>
          <p:nvPr/>
        </p:nvSpPr>
        <p:spPr>
          <a:xfrm>
            <a:off x="9872823" y="4663527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49F742ED-0823-44DB-B3D2-AC920715F4AB}"/>
              </a:ext>
            </a:extLst>
          </p:cNvPr>
          <p:cNvSpPr/>
          <p:nvPr/>
        </p:nvSpPr>
        <p:spPr>
          <a:xfrm>
            <a:off x="10681257" y="3906122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菱形 158">
            <a:extLst>
              <a:ext uri="{FF2B5EF4-FFF2-40B4-BE49-F238E27FC236}">
                <a16:creationId xmlns:a16="http://schemas.microsoft.com/office/drawing/2014/main" id="{068527F6-0BCB-4885-9B6B-8854B68E8FD6}"/>
              </a:ext>
            </a:extLst>
          </p:cNvPr>
          <p:cNvSpPr/>
          <p:nvPr/>
        </p:nvSpPr>
        <p:spPr>
          <a:xfrm>
            <a:off x="0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 descr="戴着墨镜的狗&#10;&#10;描述已自动生成">
            <a:extLst>
              <a:ext uri="{FF2B5EF4-FFF2-40B4-BE49-F238E27FC236}">
                <a16:creationId xmlns:a16="http://schemas.microsoft.com/office/drawing/2014/main" id="{76755784-1702-49DC-B74D-C1488991B6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372" y="0"/>
            <a:ext cx="993411" cy="1324548"/>
          </a:xfrm>
          <a:prstGeom prst="rect">
            <a:avLst/>
          </a:prstGeom>
        </p:spPr>
      </p:pic>
      <p:pic>
        <p:nvPicPr>
          <p:cNvPr id="153" name="图片 152" descr="图片包含 窗户, 门, 屏幕, 监控&#10;&#10;描述已自动生成">
            <a:extLst>
              <a:ext uri="{FF2B5EF4-FFF2-40B4-BE49-F238E27FC236}">
                <a16:creationId xmlns:a16="http://schemas.microsoft.com/office/drawing/2014/main" id="{08A7BD9F-AA34-40D5-BFE4-A090C41A9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276BD65-099D-4D35-A781-7CD29C5E2F6F}"/>
              </a:ext>
            </a:extLst>
          </p:cNvPr>
          <p:cNvGrpSpPr/>
          <p:nvPr/>
        </p:nvGrpSpPr>
        <p:grpSpPr>
          <a:xfrm>
            <a:off x="5067250" y="2753753"/>
            <a:ext cx="1054085" cy="1185472"/>
            <a:chOff x="5067250" y="2753753"/>
            <a:chExt cx="1054085" cy="1185472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270432B6-F28F-499C-A7EA-16A3EE7B7137}"/>
                </a:ext>
              </a:extLst>
            </p:cNvPr>
            <p:cNvSpPr/>
            <p:nvPr/>
          </p:nvSpPr>
          <p:spPr>
            <a:xfrm>
              <a:off x="5067250" y="2753753"/>
              <a:ext cx="1054085" cy="1054085"/>
            </a:xfrm>
            <a:prstGeom prst="ellipse">
              <a:avLst/>
            </a:prstGeom>
            <a:noFill/>
            <a:ln w="19050">
              <a:solidFill>
                <a:srgbClr val="FFCA6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B6369957-2278-4198-952A-3D4EA71C9D8F}"/>
                </a:ext>
              </a:extLst>
            </p:cNvPr>
            <p:cNvSpPr/>
            <p:nvPr/>
          </p:nvSpPr>
          <p:spPr>
            <a:xfrm>
              <a:off x="5696987" y="3589737"/>
              <a:ext cx="349488" cy="349488"/>
            </a:xfrm>
            <a:prstGeom prst="ellipse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5946BBE2-7E0B-40BE-8114-F05CBAA5B50B}"/>
              </a:ext>
            </a:extLst>
          </p:cNvPr>
          <p:cNvSpPr txBox="1"/>
          <p:nvPr/>
        </p:nvSpPr>
        <p:spPr>
          <a:xfrm>
            <a:off x="1549400" y="1292104"/>
            <a:ext cx="332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Contents 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D3D4E67-0C22-4FC4-B715-F86412606336}"/>
              </a:ext>
            </a:extLst>
          </p:cNvPr>
          <p:cNvGrpSpPr/>
          <p:nvPr/>
        </p:nvGrpSpPr>
        <p:grpSpPr>
          <a:xfrm rot="20396487">
            <a:off x="4760980" y="1415216"/>
            <a:ext cx="104742" cy="244867"/>
            <a:chOff x="4650581" y="6184902"/>
            <a:chExt cx="105966" cy="20056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308C4E2-5C0F-4AFA-8A34-318F39EFE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611E1FB-60C9-4446-8C77-01126CC378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52E0C53-10F5-48B9-B4F7-B50E160E4288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B0DC069-1EE6-47A3-B937-51DAC1106830}"/>
              </a:ext>
            </a:extLst>
          </p:cNvPr>
          <p:cNvGrpSpPr/>
          <p:nvPr/>
        </p:nvGrpSpPr>
        <p:grpSpPr>
          <a:xfrm rot="20396487" flipH="1" flipV="1">
            <a:off x="1565787" y="2428039"/>
            <a:ext cx="104741" cy="244867"/>
            <a:chOff x="4650581" y="6184902"/>
            <a:chExt cx="105966" cy="200569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8F5BD933-8EAF-4831-9B56-048214435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F3DAB45-3079-4936-886F-ABF56638B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16F7F10-1CC8-4603-B292-3BACC698FE7F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图片 91" descr="狗的脸&#10;&#10;描述已自动生成">
            <a:extLst>
              <a:ext uri="{FF2B5EF4-FFF2-40B4-BE49-F238E27FC236}">
                <a16:creationId xmlns:a16="http://schemas.microsoft.com/office/drawing/2014/main" id="{F864347E-D679-41B3-9DA4-D72878795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442531" y="3412279"/>
            <a:ext cx="2334588" cy="2334588"/>
          </a:xfrm>
          <a:prstGeom prst="rect">
            <a:avLst/>
          </a:prstGeom>
        </p:spPr>
      </p:pic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2439A114-1E8F-4581-BD51-29F98290BE32}"/>
              </a:ext>
            </a:extLst>
          </p:cNvPr>
          <p:cNvGrpSpPr/>
          <p:nvPr/>
        </p:nvGrpSpPr>
        <p:grpSpPr>
          <a:xfrm rot="19752042">
            <a:off x="3840189" y="1954825"/>
            <a:ext cx="1675871" cy="249025"/>
            <a:chOff x="3865180" y="1914400"/>
            <a:chExt cx="1675871" cy="249025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ACEF3FD5-131A-478D-A25F-055761C00BB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2292B30E-0A42-4CB7-BC89-AD252B40FE69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0" name="矩形 109">
            <a:extLst>
              <a:ext uri="{FF2B5EF4-FFF2-40B4-BE49-F238E27FC236}">
                <a16:creationId xmlns:a16="http://schemas.microsoft.com/office/drawing/2014/main" id="{E09DC1BE-FCA3-4047-8DCD-8DA6560F4440}"/>
              </a:ext>
            </a:extLst>
          </p:cNvPr>
          <p:cNvSpPr/>
          <p:nvPr/>
        </p:nvSpPr>
        <p:spPr>
          <a:xfrm rot="2700000">
            <a:off x="5810862" y="1299124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FBC4BB4-849B-4D33-A52C-84DC37CF11BE}"/>
              </a:ext>
            </a:extLst>
          </p:cNvPr>
          <p:cNvSpPr/>
          <p:nvPr/>
        </p:nvSpPr>
        <p:spPr>
          <a:xfrm rot="2700000">
            <a:off x="1548899" y="5059520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A103B35-3E8D-4236-8590-63951DDD1A64}"/>
              </a:ext>
            </a:extLst>
          </p:cNvPr>
          <p:cNvGrpSpPr/>
          <p:nvPr/>
        </p:nvGrpSpPr>
        <p:grpSpPr>
          <a:xfrm>
            <a:off x="5725161" y="5509408"/>
            <a:ext cx="146570" cy="142554"/>
            <a:chOff x="5684649" y="5454602"/>
            <a:chExt cx="197266" cy="19186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11CE8F18-8C25-44A1-BEE9-938D07E61926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9C5CF513-1BC7-4DF8-BB2C-66AE47E1A734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992500A7-2046-4610-9459-9B18D42D6C97}"/>
              </a:ext>
            </a:extLst>
          </p:cNvPr>
          <p:cNvSpPr/>
          <p:nvPr/>
        </p:nvSpPr>
        <p:spPr>
          <a:xfrm>
            <a:off x="7832913" y="1377517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400DEC8A-A490-4630-95E8-7A2BD7054484}"/>
              </a:ext>
            </a:extLst>
          </p:cNvPr>
          <p:cNvSpPr txBox="1"/>
          <p:nvPr/>
        </p:nvSpPr>
        <p:spPr>
          <a:xfrm>
            <a:off x="2631038" y="2432220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Introduction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6832FD4-AF9F-4D44-80C3-36C429A0959D}"/>
              </a:ext>
            </a:extLst>
          </p:cNvPr>
          <p:cNvSpPr txBox="1"/>
          <p:nvPr/>
        </p:nvSpPr>
        <p:spPr>
          <a:xfrm>
            <a:off x="2658544" y="3319313"/>
            <a:ext cx="2845546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System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</a:t>
            </a:r>
          </a:p>
        </p:txBody>
      </p: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id="{B4F74891-07A5-4E65-8D4B-5E12B4BEF772}"/>
              </a:ext>
            </a:extLst>
          </p:cNvPr>
          <p:cNvSpPr/>
          <p:nvPr/>
        </p:nvSpPr>
        <p:spPr>
          <a:xfrm>
            <a:off x="7830004" y="3132592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88EC416-3D89-45CE-B0B8-5E18098C7D0B}"/>
              </a:ext>
            </a:extLst>
          </p:cNvPr>
          <p:cNvSpPr txBox="1"/>
          <p:nvPr/>
        </p:nvSpPr>
        <p:spPr>
          <a:xfrm>
            <a:off x="7756714" y="3491889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Web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pages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148052A-FCFE-400E-93D1-4E4BFAF453B3}"/>
              </a:ext>
            </a:extLst>
          </p:cNvPr>
          <p:cNvSpPr txBox="1"/>
          <p:nvPr/>
        </p:nvSpPr>
        <p:spPr>
          <a:xfrm>
            <a:off x="1731609" y="2148281"/>
            <a:ext cx="106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01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811FAE24-5A0F-42F7-8654-41876FF17BFF}"/>
              </a:ext>
            </a:extLst>
          </p:cNvPr>
          <p:cNvSpPr txBox="1"/>
          <p:nvPr/>
        </p:nvSpPr>
        <p:spPr>
          <a:xfrm>
            <a:off x="6584012" y="2268364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04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316CE291-04C6-424E-AC3E-5AE3257E5B98}"/>
              </a:ext>
            </a:extLst>
          </p:cNvPr>
          <p:cNvSpPr txBox="1"/>
          <p:nvPr/>
        </p:nvSpPr>
        <p:spPr>
          <a:xfrm>
            <a:off x="6549845" y="3183326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05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47F4FE78-1FC4-4173-AAEC-ED2008AFAE9A}"/>
              </a:ext>
            </a:extLst>
          </p:cNvPr>
          <p:cNvSpPr/>
          <p:nvPr/>
        </p:nvSpPr>
        <p:spPr>
          <a:xfrm>
            <a:off x="7830004" y="4025557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4735A17F-75AA-401E-B52F-7AC9559FB2C8}"/>
              </a:ext>
            </a:extLst>
          </p:cNvPr>
          <p:cNvSpPr txBox="1"/>
          <p:nvPr/>
        </p:nvSpPr>
        <p:spPr>
          <a:xfrm>
            <a:off x="7832913" y="4355108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Discussion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DDE7201-6C35-FE47-8FEF-F593642F3616}"/>
              </a:ext>
            </a:extLst>
          </p:cNvPr>
          <p:cNvSpPr txBox="1"/>
          <p:nvPr/>
        </p:nvSpPr>
        <p:spPr>
          <a:xfrm>
            <a:off x="1696954" y="2967843"/>
            <a:ext cx="106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02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181D651-2A45-0E44-A95E-5619C1367A21}"/>
              </a:ext>
            </a:extLst>
          </p:cNvPr>
          <p:cNvSpPr txBox="1"/>
          <p:nvPr/>
        </p:nvSpPr>
        <p:spPr>
          <a:xfrm>
            <a:off x="7802462" y="1716513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Social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Media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6A009BC-4048-5D4B-8EEB-141FA6C39B24}"/>
              </a:ext>
            </a:extLst>
          </p:cNvPr>
          <p:cNvSpPr txBox="1"/>
          <p:nvPr/>
        </p:nvSpPr>
        <p:spPr>
          <a:xfrm>
            <a:off x="6563548" y="1383914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03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D5425B3-8FBE-5040-A5DE-6769D96EF695}"/>
              </a:ext>
            </a:extLst>
          </p:cNvPr>
          <p:cNvSpPr txBox="1"/>
          <p:nvPr/>
        </p:nvSpPr>
        <p:spPr>
          <a:xfrm>
            <a:off x="6549845" y="4067776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06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3232E37-BE5E-614F-A488-A5AF80E0B92E}"/>
              </a:ext>
            </a:extLst>
          </p:cNvPr>
          <p:cNvSpPr txBox="1"/>
          <p:nvPr/>
        </p:nvSpPr>
        <p:spPr>
          <a:xfrm>
            <a:off x="7802462" y="2572588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Implementation</a:t>
            </a:r>
          </a:p>
        </p:txBody>
      </p:sp>
      <p:sp>
        <p:nvSpPr>
          <p:cNvPr id="53" name="任意多边形: 形状 140">
            <a:extLst>
              <a:ext uri="{FF2B5EF4-FFF2-40B4-BE49-F238E27FC236}">
                <a16:creationId xmlns:a16="http://schemas.microsoft.com/office/drawing/2014/main" id="{5660BF27-9503-C04F-93C3-08399A878826}"/>
              </a:ext>
            </a:extLst>
          </p:cNvPr>
          <p:cNvSpPr/>
          <p:nvPr/>
        </p:nvSpPr>
        <p:spPr>
          <a:xfrm>
            <a:off x="7802462" y="2187623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85FD0D4-3FFD-C34C-82E0-AE9914876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5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636">
        <p:fade/>
      </p:transition>
    </mc:Choice>
    <mc:Fallback>
      <p:transition spd="med" advTm="156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9E87F2A8-7C98-483F-82A5-65FDC60D84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27D886F-333A-41E5-84AA-728BF54A0D38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64" name="等腰三角形 63">
            <a:extLst>
              <a:ext uri="{FF2B5EF4-FFF2-40B4-BE49-F238E27FC236}">
                <a16:creationId xmlns:a16="http://schemas.microsoft.com/office/drawing/2014/main" id="{F2A474B3-7D5C-427D-BD57-2E5D1E3B7CDE}"/>
              </a:ext>
            </a:extLst>
          </p:cNvPr>
          <p:cNvSpPr/>
          <p:nvPr/>
        </p:nvSpPr>
        <p:spPr>
          <a:xfrm flipV="1">
            <a:off x="538361" y="5607495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id="{D29862D2-8122-4831-B822-4C518A3B4FD5}"/>
              </a:ext>
            </a:extLst>
          </p:cNvPr>
          <p:cNvSpPr/>
          <p:nvPr/>
        </p:nvSpPr>
        <p:spPr>
          <a:xfrm rot="4380000">
            <a:off x="3957458" y="4218305"/>
            <a:ext cx="3108684" cy="3108684"/>
          </a:xfrm>
          <a:prstGeom prst="diamond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id="{59F43FB0-048E-4C9A-A704-FEB9BD473C2A}"/>
              </a:ext>
            </a:extLst>
          </p:cNvPr>
          <p:cNvSpPr/>
          <p:nvPr/>
        </p:nvSpPr>
        <p:spPr>
          <a:xfrm rot="4380000">
            <a:off x="4337547" y="4598394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FB9BC85A-7345-4181-A031-92D5C5E59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686989" cy="84655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D2120B-0D24-484D-9733-16F3F824A7FA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Introduction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099B04-7193-42EE-AA22-F53DB9B26AA8}"/>
              </a:ext>
            </a:extLst>
          </p:cNvPr>
          <p:cNvSpPr txBox="1"/>
          <p:nvPr/>
        </p:nvSpPr>
        <p:spPr>
          <a:xfrm>
            <a:off x="1549400" y="1827248"/>
            <a:ext cx="4572000" cy="118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" altLang="zh-CN" sz="1200" b="1" dirty="0"/>
              <a:t>According to the “2019 White Paper on China’s Pet Industry</a:t>
            </a:r>
            <a:r>
              <a:rPr lang="zh-CN" altLang="en-US" sz="1200" b="1" dirty="0"/>
              <a:t>”</a:t>
            </a:r>
            <a:r>
              <a:rPr lang="en" altLang="zh-CN" sz="1200" b="1" dirty="0"/>
              <a:t>, China’s urban pet consumption scale reached 202.4 billion RMB, an increase of 18.5% over 2018. It is estimated that by 2023, the scale of China’s pet consumption market will reach 472.3 billion RMB</a:t>
            </a:r>
            <a:r>
              <a:rPr lang="en-US" altLang="zh-CN" sz="1200" b="1" dirty="0"/>
              <a:t>.</a:t>
            </a:r>
            <a:endParaRPr lang="en-US" altLang="zh-CN" sz="12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6B6D8-5817-45DA-A781-AA1D6372FF01}"/>
              </a:ext>
            </a:extLst>
          </p:cNvPr>
          <p:cNvSpPr/>
          <p:nvPr/>
        </p:nvSpPr>
        <p:spPr>
          <a:xfrm rot="2700000">
            <a:off x="5629546" y="1261877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17208D-24A7-4C89-B9E6-E732D7BE8B7F}"/>
              </a:ext>
            </a:extLst>
          </p:cNvPr>
          <p:cNvSpPr/>
          <p:nvPr/>
        </p:nvSpPr>
        <p:spPr>
          <a:xfrm rot="2700000">
            <a:off x="2833145" y="4820009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143E291-2E89-4150-9220-980F492B3420}"/>
              </a:ext>
            </a:extLst>
          </p:cNvPr>
          <p:cNvGrpSpPr/>
          <p:nvPr/>
        </p:nvGrpSpPr>
        <p:grpSpPr>
          <a:xfrm>
            <a:off x="4769645" y="5541429"/>
            <a:ext cx="146570" cy="142554"/>
            <a:chOff x="5684649" y="5454602"/>
            <a:chExt cx="197266" cy="19186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EA0BB35-6C98-40B1-A9B8-54C9E31C9A6B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2F421F6-3A27-4AC4-9E3A-FE1EF24E5352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FF81F52-7466-439D-B97C-360E8C554DCA}"/>
              </a:ext>
            </a:extLst>
          </p:cNvPr>
          <p:cNvGrpSpPr/>
          <p:nvPr/>
        </p:nvGrpSpPr>
        <p:grpSpPr>
          <a:xfrm rot="20396487">
            <a:off x="5952442" y="4386441"/>
            <a:ext cx="104742" cy="244867"/>
            <a:chOff x="4650581" y="6184902"/>
            <a:chExt cx="105966" cy="20056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980565C-09BC-49F2-A18D-84BCB98AB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595033E-32C5-4840-9606-5336796CB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98E1CB-BFEC-42A8-8579-7498ABCEC989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 descr="戴着帽子的狗&#10;&#10;描述已自动生成">
            <a:extLst>
              <a:ext uri="{FF2B5EF4-FFF2-40B4-BE49-F238E27FC236}">
                <a16:creationId xmlns:a16="http://schemas.microsoft.com/office/drawing/2014/main" id="{CC4EA410-9DEC-4614-A946-AD9E260A1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43" y="0"/>
            <a:ext cx="1624357" cy="1257253"/>
          </a:xfrm>
          <a:prstGeom prst="rect">
            <a:avLst/>
          </a:prstGeom>
        </p:spPr>
      </p:pic>
      <p:pic>
        <p:nvPicPr>
          <p:cNvPr id="47" name="图片 46" descr="黄色的狗&#10;&#10;描述已自动生成">
            <a:extLst>
              <a:ext uri="{FF2B5EF4-FFF2-40B4-BE49-F238E27FC236}">
                <a16:creationId xmlns:a16="http://schemas.microsoft.com/office/drawing/2014/main" id="{667F9282-4210-40B2-BD6D-C7F248680D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19" y="4306384"/>
            <a:ext cx="2033020" cy="2471933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DCF001A1-4374-4458-A20B-6C70D4421FD1}"/>
              </a:ext>
            </a:extLst>
          </p:cNvPr>
          <p:cNvGrpSpPr/>
          <p:nvPr/>
        </p:nvGrpSpPr>
        <p:grpSpPr>
          <a:xfrm>
            <a:off x="10822350" y="1356636"/>
            <a:ext cx="372551" cy="322145"/>
            <a:chOff x="10750750" y="1356636"/>
            <a:chExt cx="444152" cy="384058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5D300EA-BFC4-45C1-98D7-44810D351EE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5A173E6-EFEF-4697-878A-4787D78ADAFE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FF4C7BC3-AFA6-4F0A-9815-9484573C8339}"/>
              </a:ext>
            </a:extLst>
          </p:cNvPr>
          <p:cNvSpPr/>
          <p:nvPr/>
        </p:nvSpPr>
        <p:spPr>
          <a:xfrm>
            <a:off x="10189608" y="-583617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CBC1F64-1591-DE4F-98C7-9B8CF1E8E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467" y="3075560"/>
            <a:ext cx="4543532" cy="25578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70851CC-9989-A34B-9E12-7EB20CBEB4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099" y="1350958"/>
            <a:ext cx="4820304" cy="176423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A1DDE0B-5779-4249-A271-A33570528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793" y="3415835"/>
            <a:ext cx="3901495" cy="1892640"/>
          </a:xfrm>
          <a:prstGeom prst="rect">
            <a:avLst/>
          </a:prstGeom>
        </p:spPr>
      </p:pic>
      <p:pic>
        <p:nvPicPr>
          <p:cNvPr id="38" name="音频 37">
            <a:hlinkClick r:id="" action="ppaction://media"/>
            <a:extLst>
              <a:ext uri="{FF2B5EF4-FFF2-40B4-BE49-F238E27FC236}">
                <a16:creationId xmlns:a16="http://schemas.microsoft.com/office/drawing/2014/main" id="{4E7194B8-1489-8143-A95F-DBCFDF6A9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87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02621">
        <p15:prstTrans prst="pageCurlDouble"/>
      </p:transition>
    </mc:Choice>
    <mc:Fallback>
      <p:transition spd="slow" advTm="1026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A405F525-ABED-4E95-A6F1-BDAE93FEB3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CBFCF9-518E-4D78-A138-2EF146D3346B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90AC730-ADCA-43A2-A28F-2ABFADA610DF}"/>
              </a:ext>
            </a:extLst>
          </p:cNvPr>
          <p:cNvSpPr/>
          <p:nvPr/>
        </p:nvSpPr>
        <p:spPr>
          <a:xfrm>
            <a:off x="-2933466" y="2963938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4E51EB42-93AD-4341-8F80-08ABA2283F61}"/>
              </a:ext>
            </a:extLst>
          </p:cNvPr>
          <p:cNvSpPr/>
          <p:nvPr/>
        </p:nvSpPr>
        <p:spPr>
          <a:xfrm>
            <a:off x="11751075" y="-445962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9CE79208-12CF-427D-AFFA-479529A9A412}"/>
              </a:ext>
            </a:extLst>
          </p:cNvPr>
          <p:cNvSpPr/>
          <p:nvPr/>
        </p:nvSpPr>
        <p:spPr>
          <a:xfrm>
            <a:off x="6556214" y="6273724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AC46C303-FB24-4CB8-BA59-42ECE548D223}"/>
              </a:ext>
            </a:extLst>
          </p:cNvPr>
          <p:cNvSpPr/>
          <p:nvPr/>
        </p:nvSpPr>
        <p:spPr>
          <a:xfrm>
            <a:off x="7364648" y="5516319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94AB6D8C-066A-475D-9577-FC79C4EF1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F0794C8F-0432-466B-9232-E30386A9672E}"/>
              </a:ext>
            </a:extLst>
          </p:cNvPr>
          <p:cNvSpPr/>
          <p:nvPr/>
        </p:nvSpPr>
        <p:spPr>
          <a:xfrm>
            <a:off x="2390556" y="3485742"/>
            <a:ext cx="1054085" cy="1054085"/>
          </a:xfrm>
          <a:prstGeom prst="ellipse">
            <a:avLst/>
          </a:prstGeom>
          <a:noFill/>
          <a:ln w="19050">
            <a:solidFill>
              <a:srgbClr val="FFCA6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0B683CB-045F-4AB0-8BDB-FC78B1F4052A}"/>
              </a:ext>
            </a:extLst>
          </p:cNvPr>
          <p:cNvSpPr/>
          <p:nvPr/>
        </p:nvSpPr>
        <p:spPr>
          <a:xfrm>
            <a:off x="7307870" y="2013088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8084F3-8686-4C2B-B373-F8EBF35A841C}"/>
              </a:ext>
            </a:extLst>
          </p:cNvPr>
          <p:cNvSpPr txBox="1"/>
          <p:nvPr/>
        </p:nvSpPr>
        <p:spPr>
          <a:xfrm>
            <a:off x="7226474" y="1699617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Forum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36E8A7-E3B1-418B-8340-5C362A41EF04}"/>
              </a:ext>
            </a:extLst>
          </p:cNvPr>
          <p:cNvSpPr txBox="1"/>
          <p:nvPr/>
        </p:nvSpPr>
        <p:spPr>
          <a:xfrm>
            <a:off x="7262652" y="2135643"/>
            <a:ext cx="1532067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S</a:t>
            </a:r>
            <a:r>
              <a:rPr lang="en" altLang="zh-CN" sz="1200" dirty="0"/>
              <a:t>hare texts, photos, and videos 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C26F25-8459-4383-AC75-9CDE3B266DC8}"/>
              </a:ext>
            </a:extLst>
          </p:cNvPr>
          <p:cNvSpPr txBox="1"/>
          <p:nvPr/>
        </p:nvSpPr>
        <p:spPr>
          <a:xfrm>
            <a:off x="6436956" y="1481498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01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FDFD96DA-8B18-4BB4-A60D-27B15B910B6F}"/>
              </a:ext>
            </a:extLst>
          </p:cNvPr>
          <p:cNvSpPr/>
          <p:nvPr/>
        </p:nvSpPr>
        <p:spPr>
          <a:xfrm>
            <a:off x="9739585" y="2067791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E04CF2-A4E2-4C81-BC2E-9C68BCC2071C}"/>
              </a:ext>
            </a:extLst>
          </p:cNvPr>
          <p:cNvSpPr txBox="1"/>
          <p:nvPr/>
        </p:nvSpPr>
        <p:spPr>
          <a:xfrm>
            <a:off x="9691096" y="1753693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Supplies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307E50-BC2F-4C21-9528-3D04CF50AB29}"/>
              </a:ext>
            </a:extLst>
          </p:cNvPr>
          <p:cNvSpPr txBox="1"/>
          <p:nvPr/>
        </p:nvSpPr>
        <p:spPr>
          <a:xfrm>
            <a:off x="9637232" y="2152238"/>
            <a:ext cx="1532067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P</a:t>
            </a:r>
            <a:r>
              <a:rPr lang="en" altLang="zh-CN" sz="1200" dirty="0" err="1"/>
              <a:t>rovide</a:t>
            </a:r>
            <a:r>
              <a:rPr lang="en" altLang="zh-CN" sz="1200" dirty="0"/>
              <a:t> reliable products for users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A4D446-7E2B-4643-9983-CA72B24C82BE}"/>
              </a:ext>
            </a:extLst>
          </p:cNvPr>
          <p:cNvSpPr txBox="1"/>
          <p:nvPr/>
        </p:nvSpPr>
        <p:spPr>
          <a:xfrm>
            <a:off x="8919496" y="1461381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02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929C6C3-6363-4C84-865E-5B434AF4C9C2}"/>
              </a:ext>
            </a:extLst>
          </p:cNvPr>
          <p:cNvSpPr/>
          <p:nvPr/>
        </p:nvSpPr>
        <p:spPr>
          <a:xfrm>
            <a:off x="7373289" y="4165437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74EF4B-4756-44C3-9C7C-9D1070C7C0BC}"/>
              </a:ext>
            </a:extLst>
          </p:cNvPr>
          <p:cNvSpPr txBox="1"/>
          <p:nvPr/>
        </p:nvSpPr>
        <p:spPr>
          <a:xfrm>
            <a:off x="7270937" y="3851339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Hospitals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84E2CC-8F32-4CA7-974F-BBE3558B9FA5}"/>
              </a:ext>
            </a:extLst>
          </p:cNvPr>
          <p:cNvSpPr txBox="1"/>
          <p:nvPr/>
        </p:nvSpPr>
        <p:spPr>
          <a:xfrm>
            <a:off x="7270937" y="4243840"/>
            <a:ext cx="1746273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E</a:t>
            </a:r>
            <a:r>
              <a:rPr lang="en" altLang="zh-CN" sz="1200" dirty="0"/>
              <a:t>as</a:t>
            </a:r>
            <a:r>
              <a:rPr lang="en-US" altLang="zh-CN" sz="1200" dirty="0"/>
              <a:t>y</a:t>
            </a:r>
            <a:r>
              <a:rPr lang="en" altLang="zh-CN" sz="1200" dirty="0"/>
              <a:t> for users to find nearby hospitals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C5E1D3-8770-4DC2-9A48-6B26F3B2CD6C}"/>
              </a:ext>
            </a:extLst>
          </p:cNvPr>
          <p:cNvSpPr txBox="1"/>
          <p:nvPr/>
        </p:nvSpPr>
        <p:spPr>
          <a:xfrm>
            <a:off x="6553200" y="3974996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03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3220B17F-AB98-47F4-9B9F-20EF01AD5688}"/>
              </a:ext>
            </a:extLst>
          </p:cNvPr>
          <p:cNvSpPr/>
          <p:nvPr/>
        </p:nvSpPr>
        <p:spPr>
          <a:xfrm>
            <a:off x="9739585" y="4165437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103825-9DF4-4DDA-884C-7F50FF098725}"/>
              </a:ext>
            </a:extLst>
          </p:cNvPr>
          <p:cNvSpPr txBox="1"/>
          <p:nvPr/>
        </p:nvSpPr>
        <p:spPr>
          <a:xfrm>
            <a:off x="9637233" y="3851339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Knowledge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DCD897-D5E2-40BE-BB56-0110883A4401}"/>
              </a:ext>
            </a:extLst>
          </p:cNvPr>
          <p:cNvSpPr txBox="1"/>
          <p:nvPr/>
        </p:nvSpPr>
        <p:spPr>
          <a:xfrm>
            <a:off x="9637233" y="4243840"/>
            <a:ext cx="1532067" cy="73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Provide</a:t>
            </a:r>
            <a:r>
              <a:rPr lang="zh-CN" altLang="en-US" sz="1200" dirty="0"/>
              <a:t> </a:t>
            </a:r>
            <a:r>
              <a:rPr lang="en" altLang="zh-CN" sz="1200" dirty="0"/>
              <a:t>professional</a:t>
            </a:r>
            <a:r>
              <a:rPr lang="zh-CN" altLang="en-US" sz="1200" dirty="0"/>
              <a:t> </a:t>
            </a:r>
            <a:r>
              <a:rPr lang="en-US" altLang="zh-CN" sz="1200" dirty="0"/>
              <a:t>knowledge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users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learn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D431D44-E4E3-4583-A10A-935472D1D462}"/>
              </a:ext>
            </a:extLst>
          </p:cNvPr>
          <p:cNvSpPr txBox="1"/>
          <p:nvPr/>
        </p:nvSpPr>
        <p:spPr>
          <a:xfrm>
            <a:off x="8919496" y="3974996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04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99E7DB5-18BF-4791-A535-9884B131478C}"/>
              </a:ext>
            </a:extLst>
          </p:cNvPr>
          <p:cNvGrpSpPr/>
          <p:nvPr/>
        </p:nvGrpSpPr>
        <p:grpSpPr>
          <a:xfrm rot="1449249" flipH="1" flipV="1">
            <a:off x="7184175" y="2215847"/>
            <a:ext cx="104741" cy="244867"/>
            <a:chOff x="4650581" y="6184902"/>
            <a:chExt cx="105966" cy="200569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2CAF666-0127-49D9-8CEF-243EA53F3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5D899F0-CA69-44FD-8000-3AB4C5E73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D07359E-5F0B-4CBC-ACB9-6D3CFB003409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4916CC14-D3FC-434E-8DC4-8E288C3BA507}"/>
              </a:ext>
            </a:extLst>
          </p:cNvPr>
          <p:cNvSpPr/>
          <p:nvPr/>
        </p:nvSpPr>
        <p:spPr>
          <a:xfrm rot="21332897">
            <a:off x="6691522" y="5195789"/>
            <a:ext cx="4468940" cy="275644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612380B-0E64-40A8-8300-BD78716C1ED4}"/>
              </a:ext>
            </a:extLst>
          </p:cNvPr>
          <p:cNvSpPr/>
          <p:nvPr/>
        </p:nvSpPr>
        <p:spPr>
          <a:xfrm rot="21332897">
            <a:off x="6589922" y="5144989"/>
            <a:ext cx="4468940" cy="275644"/>
          </a:xfrm>
          <a:prstGeom prst="rect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051704B-815B-4315-AEA2-43BE5337F9AD}"/>
              </a:ext>
            </a:extLst>
          </p:cNvPr>
          <p:cNvGrpSpPr/>
          <p:nvPr/>
        </p:nvGrpSpPr>
        <p:grpSpPr>
          <a:xfrm>
            <a:off x="8919496" y="1902544"/>
            <a:ext cx="146570" cy="142554"/>
            <a:chOff x="5684649" y="5454602"/>
            <a:chExt cx="197266" cy="19186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B654A20-5A12-425C-BEC1-45AB2121FDF3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67731B5-0BA3-4C96-AFC7-71736597BB70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F1940EEB-46DE-403E-92FC-3D8FFBAFBF5C}"/>
              </a:ext>
            </a:extLst>
          </p:cNvPr>
          <p:cNvSpPr/>
          <p:nvPr/>
        </p:nvSpPr>
        <p:spPr>
          <a:xfrm rot="2700000">
            <a:off x="6794017" y="1847300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6236E4D-5C5F-4D7A-97B5-542EEB9B9B14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System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Design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58" name="图片 57" descr="戴白色帽子的狗&#10;&#10;描述已自动生成">
            <a:extLst>
              <a:ext uri="{FF2B5EF4-FFF2-40B4-BE49-F238E27FC236}">
                <a16:creationId xmlns:a16="http://schemas.microsoft.com/office/drawing/2014/main" id="{E7C11B67-C029-4EC3-B9C3-564330944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85" y="116841"/>
            <a:ext cx="2782830" cy="14295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4CCCFA-5259-6845-8B4E-0C83EDC3C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23" y="1429618"/>
            <a:ext cx="4263690" cy="4445223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83D08BF1-3EEE-8A4F-8560-E4508A6EFD23}"/>
              </a:ext>
            </a:extLst>
          </p:cNvPr>
          <p:cNvSpPr txBox="1"/>
          <p:nvPr/>
        </p:nvSpPr>
        <p:spPr>
          <a:xfrm>
            <a:off x="7866711" y="2714365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05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F8846D-562D-6246-9DB0-14BBAEB09803}"/>
              </a:ext>
            </a:extLst>
          </p:cNvPr>
          <p:cNvSpPr txBox="1"/>
          <p:nvPr/>
        </p:nvSpPr>
        <p:spPr>
          <a:xfrm>
            <a:off x="8621381" y="2823844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Activities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B60B6CD-A677-6941-9126-2EAF396556D3}"/>
              </a:ext>
            </a:extLst>
          </p:cNvPr>
          <p:cNvSpPr txBox="1"/>
          <p:nvPr/>
        </p:nvSpPr>
        <p:spPr>
          <a:xfrm>
            <a:off x="8629771" y="3163881"/>
            <a:ext cx="2296792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sz="1200" dirty="0"/>
              <a:t>Attend</a:t>
            </a:r>
            <a:r>
              <a:rPr lang="zh-CN" altLang="en-US" sz="1200" dirty="0"/>
              <a:t> </a:t>
            </a:r>
            <a:r>
              <a:rPr lang="en" altLang="zh-CN" sz="1200" dirty="0"/>
              <a:t>pet supplies exhibitions and offline parties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64" name="图片 63" descr="狗的脸&#10;&#10;描述已自动生成">
            <a:extLst>
              <a:ext uri="{FF2B5EF4-FFF2-40B4-BE49-F238E27FC236}">
                <a16:creationId xmlns:a16="http://schemas.microsoft.com/office/drawing/2014/main" id="{29FD9B0B-7BD4-C74B-835D-BC14A41A49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9925241" y="4596204"/>
            <a:ext cx="2334588" cy="2334588"/>
          </a:xfrm>
          <a:prstGeom prst="rect">
            <a:avLst/>
          </a:prstGeom>
        </p:spPr>
      </p:pic>
      <p:pic>
        <p:nvPicPr>
          <p:cNvPr id="33" name="音频 32">
            <a:hlinkClick r:id="" action="ppaction://media"/>
            <a:extLst>
              <a:ext uri="{FF2B5EF4-FFF2-40B4-BE49-F238E27FC236}">
                <a16:creationId xmlns:a16="http://schemas.microsoft.com/office/drawing/2014/main" id="{3A203DEE-9842-F342-B558-DD76F00E2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029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28865">
        <p15:prstTrans prst="pageCurlDouble"/>
      </p:transition>
    </mc:Choice>
    <mc:Fallback>
      <p:transition spd="slow" advTm="128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>
            <a:extLst>
              <a:ext uri="{FF2B5EF4-FFF2-40B4-BE49-F238E27FC236}">
                <a16:creationId xmlns:a16="http://schemas.microsoft.com/office/drawing/2014/main" id="{CB4222BB-9D82-4FFD-BBF4-06B9343957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E8F75A4-0A54-4AD2-914E-BF8BA58D0B21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8076724D-A4C7-4101-B076-7C4E15BED1D3}"/>
              </a:ext>
            </a:extLst>
          </p:cNvPr>
          <p:cNvSpPr/>
          <p:nvPr/>
        </p:nvSpPr>
        <p:spPr>
          <a:xfrm>
            <a:off x="4842307" y="665320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266062DA-6EB8-40B8-BC7A-E9A385B07444}"/>
              </a:ext>
            </a:extLst>
          </p:cNvPr>
          <p:cNvSpPr/>
          <p:nvPr/>
        </p:nvSpPr>
        <p:spPr>
          <a:xfrm>
            <a:off x="0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菱形 59">
            <a:extLst>
              <a:ext uri="{FF2B5EF4-FFF2-40B4-BE49-F238E27FC236}">
                <a16:creationId xmlns:a16="http://schemas.microsoft.com/office/drawing/2014/main" id="{1D9DDC60-0742-45DE-809A-220339FDCABF}"/>
              </a:ext>
            </a:extLst>
          </p:cNvPr>
          <p:cNvSpPr/>
          <p:nvPr/>
        </p:nvSpPr>
        <p:spPr>
          <a:xfrm>
            <a:off x="280980" y="2836176"/>
            <a:ext cx="1185648" cy="1185648"/>
          </a:xfrm>
          <a:prstGeom prst="diamond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182AFA-69E2-4680-BF37-8B0011A91249}"/>
              </a:ext>
            </a:extLst>
          </p:cNvPr>
          <p:cNvSpPr/>
          <p:nvPr/>
        </p:nvSpPr>
        <p:spPr>
          <a:xfrm>
            <a:off x="-1650361" y="446278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2EE1157E-E907-4713-9BC8-D245B816E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5" name="图片 4" descr="狗们站在一起&#10;&#10;描述已自动生成">
            <a:extLst>
              <a:ext uri="{FF2B5EF4-FFF2-40B4-BE49-F238E27FC236}">
                <a16:creationId xmlns:a16="http://schemas.microsoft.com/office/drawing/2014/main" id="{47839B6F-7A25-4D6C-9299-1734DF11F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17" y="0"/>
            <a:ext cx="4784829" cy="1628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4D28C3-C427-4F32-9418-38084E47FAA0}"/>
              </a:ext>
            </a:extLst>
          </p:cNvPr>
          <p:cNvSpPr txBox="1"/>
          <p:nvPr/>
        </p:nvSpPr>
        <p:spPr>
          <a:xfrm>
            <a:off x="6616759" y="1648168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Type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of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social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media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417A83-0F77-4165-8EFA-D2D0E3710785}"/>
              </a:ext>
            </a:extLst>
          </p:cNvPr>
          <p:cNvGrpSpPr/>
          <p:nvPr/>
        </p:nvGrpSpPr>
        <p:grpSpPr>
          <a:xfrm>
            <a:off x="1621158" y="2399612"/>
            <a:ext cx="4287244" cy="60173"/>
            <a:chOff x="1702076" y="1981727"/>
            <a:chExt cx="4848720" cy="6805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05281CC-4784-462D-BA3A-77C4F9A7602F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417BC97-9300-4630-A945-FE0F09B0EF6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FE1F54B-991E-4B22-BD25-026964FBC228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2B0E610-2064-43DA-9549-192ECDF5A2C9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18E1C4A-5C13-4EC2-875C-7C0467B93AD2}"/>
              </a:ext>
            </a:extLst>
          </p:cNvPr>
          <p:cNvSpPr txBox="1"/>
          <p:nvPr/>
        </p:nvSpPr>
        <p:spPr>
          <a:xfrm>
            <a:off x="6752797" y="2278084"/>
            <a:ext cx="2408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Media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sharing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networks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B32733-27EA-459B-BBE7-348619B66A2A}"/>
              </a:ext>
            </a:extLst>
          </p:cNvPr>
          <p:cNvSpPr txBox="1"/>
          <p:nvPr/>
        </p:nvSpPr>
        <p:spPr>
          <a:xfrm>
            <a:off x="6752797" y="2700220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Supplies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Hospitals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3FABEE-F6F3-41B9-B4BE-4879CF15099F}"/>
              </a:ext>
            </a:extLst>
          </p:cNvPr>
          <p:cNvGrpSpPr/>
          <p:nvPr/>
        </p:nvGrpSpPr>
        <p:grpSpPr>
          <a:xfrm>
            <a:off x="1599437" y="3887278"/>
            <a:ext cx="4287244" cy="60173"/>
            <a:chOff x="1702076" y="1981727"/>
            <a:chExt cx="4848720" cy="68053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A9F7AED-8F72-491D-BBC6-DBF4939D6D72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7AB04-8C33-4B62-B15B-CC28928E914D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7CB67624-AE80-448D-95E5-2A0640B7F12A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58B9293-B8F0-4E14-811C-7EE29486E260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923E4A4-A1D4-4E52-8CFE-16B110CB33DC}"/>
              </a:ext>
            </a:extLst>
          </p:cNvPr>
          <p:cNvSpPr txBox="1"/>
          <p:nvPr/>
        </p:nvSpPr>
        <p:spPr>
          <a:xfrm>
            <a:off x="6763449" y="4462781"/>
            <a:ext cx="2391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Interest-based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networks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C2DCEE-626C-47F2-95C4-EE614E1DC531}"/>
              </a:ext>
            </a:extLst>
          </p:cNvPr>
          <p:cNvSpPr txBox="1"/>
          <p:nvPr/>
        </p:nvSpPr>
        <p:spPr>
          <a:xfrm>
            <a:off x="6812690" y="4784450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Knowledge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Activities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EABD89-6801-45F2-AA45-518AAE7D7024}"/>
              </a:ext>
            </a:extLst>
          </p:cNvPr>
          <p:cNvGrpSpPr/>
          <p:nvPr/>
        </p:nvGrpSpPr>
        <p:grpSpPr>
          <a:xfrm>
            <a:off x="1621158" y="4736412"/>
            <a:ext cx="4287244" cy="60173"/>
            <a:chOff x="1702076" y="1981727"/>
            <a:chExt cx="4848720" cy="68053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D5C990E-15F2-49D3-BA98-25383FA8B3A7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8DEA273-AEE5-4494-A914-B7249DAE802C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E31B0031-3405-4D58-943B-BE716795CAF5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4169FC7-82C3-4025-B8BF-4C4602F6ACBA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D680886-B838-4D59-8976-54717224F26F}"/>
              </a:ext>
            </a:extLst>
          </p:cNvPr>
          <p:cNvGrpSpPr/>
          <p:nvPr/>
        </p:nvGrpSpPr>
        <p:grpSpPr>
          <a:xfrm>
            <a:off x="4730752" y="1822959"/>
            <a:ext cx="500256" cy="500256"/>
            <a:chOff x="3055846" y="3316697"/>
            <a:chExt cx="4911900" cy="4911900"/>
          </a:xfrm>
        </p:grpSpPr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7A8620C4-4167-4B36-B403-80493114EBBB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16FDD9DB-8964-4D59-8D53-EA0B65A14CCB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菱形 37">
              <a:extLst>
                <a:ext uri="{FF2B5EF4-FFF2-40B4-BE49-F238E27FC236}">
                  <a16:creationId xmlns:a16="http://schemas.microsoft.com/office/drawing/2014/main" id="{E18752D4-6595-4350-9F87-5427265F2876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BC0FE1C-0CB2-4C65-A234-CEF14E0C9D83}"/>
              </a:ext>
            </a:extLst>
          </p:cNvPr>
          <p:cNvGrpSpPr/>
          <p:nvPr/>
        </p:nvGrpSpPr>
        <p:grpSpPr>
          <a:xfrm rot="20396487">
            <a:off x="5592504" y="1317070"/>
            <a:ext cx="104742" cy="244867"/>
            <a:chOff x="4650581" y="6184902"/>
            <a:chExt cx="105966" cy="200569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33D190E-1182-4716-89E5-6348CFA2C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27A2F67-17BC-47CD-A895-C48C38C0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AEC5E70-F66A-4909-83EA-E9B9714F7F7A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3B552F4-CECF-40AC-8F4F-58620F42030C}"/>
              </a:ext>
            </a:extLst>
          </p:cNvPr>
          <p:cNvGrpSpPr/>
          <p:nvPr/>
        </p:nvGrpSpPr>
        <p:grpSpPr>
          <a:xfrm>
            <a:off x="5410199" y="4145088"/>
            <a:ext cx="295355" cy="320347"/>
            <a:chOff x="5388549" y="4145088"/>
            <a:chExt cx="317006" cy="343830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F6B977AD-683F-40E3-A686-4CEDF63F61F1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E90BFCF4-5068-466B-BB72-89C41AD7FFE0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0EEC67B-7BB7-4F3B-8ED6-8BC04DDD7F3C}"/>
              </a:ext>
            </a:extLst>
          </p:cNvPr>
          <p:cNvGrpSpPr/>
          <p:nvPr/>
        </p:nvGrpSpPr>
        <p:grpSpPr>
          <a:xfrm>
            <a:off x="4482276" y="5273040"/>
            <a:ext cx="342154" cy="295861"/>
            <a:chOff x="10750750" y="1356636"/>
            <a:chExt cx="444152" cy="38405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CC084484-8C61-4F39-8606-7C4A5BD0F80F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AF177F6-2988-4764-9B5D-691B77FF25C9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B14B2935-C02F-4440-870F-0DCA2986D7C1}"/>
              </a:ext>
            </a:extLst>
          </p:cNvPr>
          <p:cNvSpPr txBox="1"/>
          <p:nvPr/>
        </p:nvSpPr>
        <p:spPr>
          <a:xfrm>
            <a:off x="1438618" y="2476747"/>
            <a:ext cx="4432301" cy="961289"/>
          </a:xfrm>
          <a:prstGeom prst="rect">
            <a:avLst/>
          </a:prstGeom>
          <a:noFill/>
          <a:ln w="19050">
            <a:solidFill>
              <a:srgbClr val="FFCA6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" altLang="zh-CN" sz="1200" dirty="0"/>
              <a:t>In social websites, after the user creates an account, he can make new friends, even with friends of friends, keep in touch with friends who have not been in contact for a long time, or stay in touch with friends of different cultures and religious beliefs</a:t>
            </a:r>
            <a:r>
              <a:rPr lang="en-US" altLang="zh-CN" sz="1200" dirty="0"/>
              <a:t>.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97" name="图片 96" descr="灰色的猫&#10;&#10;描述已自动生成">
            <a:extLst>
              <a:ext uri="{FF2B5EF4-FFF2-40B4-BE49-F238E27FC236}">
                <a16:creationId xmlns:a16="http://schemas.microsoft.com/office/drawing/2014/main" id="{C47AD20C-9D52-4962-8BF3-3F0AB5DDD5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9390" y="5019287"/>
            <a:ext cx="1650212" cy="1848410"/>
          </a:xfrm>
          <a:prstGeom prst="rect">
            <a:avLst/>
          </a:prstGeom>
        </p:spPr>
      </p:pic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D402C02-24DB-4AA1-BCE6-72907EEA59CF}"/>
              </a:ext>
            </a:extLst>
          </p:cNvPr>
          <p:cNvGrpSpPr/>
          <p:nvPr/>
        </p:nvGrpSpPr>
        <p:grpSpPr>
          <a:xfrm rot="19752042">
            <a:off x="9733283" y="4305179"/>
            <a:ext cx="1675871" cy="249025"/>
            <a:chOff x="3865180" y="1914400"/>
            <a:chExt cx="1675871" cy="249025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F733551E-51F5-4C96-87ED-F5AE1B1EACC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C035BCFA-0F14-4147-98BD-63C7EC0090BC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FE805AF-071E-47B7-97CD-CD49C639E086}"/>
              </a:ext>
            </a:extLst>
          </p:cNvPr>
          <p:cNvGrpSpPr/>
          <p:nvPr/>
        </p:nvGrpSpPr>
        <p:grpSpPr>
          <a:xfrm>
            <a:off x="8773943" y="4965694"/>
            <a:ext cx="146570" cy="142554"/>
            <a:chOff x="5684649" y="5454602"/>
            <a:chExt cx="197266" cy="191862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C8CAF90-339D-4204-8F5B-A4AB44280A7E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E76F8129-E26C-422D-B019-47FDC5CCB7A2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id="{2CD85661-C0C0-4433-894C-045A7AE4CC06}"/>
              </a:ext>
            </a:extLst>
          </p:cNvPr>
          <p:cNvSpPr/>
          <p:nvPr/>
        </p:nvSpPr>
        <p:spPr>
          <a:xfrm rot="2700000">
            <a:off x="10669837" y="3257766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26698F8-6345-4DAD-A5D9-152B86C3B5C9}"/>
              </a:ext>
            </a:extLst>
          </p:cNvPr>
          <p:cNvGrpSpPr/>
          <p:nvPr/>
        </p:nvGrpSpPr>
        <p:grpSpPr>
          <a:xfrm rot="20396487">
            <a:off x="9631781" y="4386535"/>
            <a:ext cx="104742" cy="244867"/>
            <a:chOff x="4650581" y="6184902"/>
            <a:chExt cx="105966" cy="200569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D687681-8EA3-4014-8D7B-384C47DA4D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A5433288-4938-4AFD-B2BD-D54994101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FEB2D139-E28B-45C7-B6DA-60D350A9AE32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DF3123FC-851C-E146-AA52-6BEF3537A350}"/>
              </a:ext>
            </a:extLst>
          </p:cNvPr>
          <p:cNvSpPr txBox="1"/>
          <p:nvPr/>
        </p:nvSpPr>
        <p:spPr>
          <a:xfrm>
            <a:off x="1471741" y="1271642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Social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Website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D93C018-C6C1-5C4B-BD9A-718351650F6A}"/>
              </a:ext>
            </a:extLst>
          </p:cNvPr>
          <p:cNvSpPr txBox="1"/>
          <p:nvPr/>
        </p:nvSpPr>
        <p:spPr>
          <a:xfrm>
            <a:off x="6740227" y="3542364"/>
            <a:ext cx="2408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Discussion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forums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46CD93D-01E6-3343-AC8D-42A9D051A255}"/>
              </a:ext>
            </a:extLst>
          </p:cNvPr>
          <p:cNvSpPr txBox="1"/>
          <p:nvPr/>
        </p:nvSpPr>
        <p:spPr>
          <a:xfrm>
            <a:off x="6787593" y="3850141"/>
            <a:ext cx="4432300" cy="284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Forum</a:t>
            </a:r>
          </a:p>
        </p:txBody>
      </p:sp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AAC1287F-FCB0-394F-989E-599825FFB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722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83560">
        <p15:prstTrans prst="pageCurlDouble"/>
      </p:transition>
    </mc:Choice>
    <mc:Fallback>
      <p:transition spd="slow" advTm="835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C579BD5E-5760-44E2-80E8-113D977E84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B3616A2-631D-4AFB-B3EC-D48E2C2B42E7}"/>
              </a:ext>
            </a:extLst>
          </p:cNvPr>
          <p:cNvSpPr/>
          <p:nvPr/>
        </p:nvSpPr>
        <p:spPr>
          <a:xfrm>
            <a:off x="-1228339" y="4985363"/>
            <a:ext cx="1640012" cy="1640012"/>
          </a:xfrm>
          <a:prstGeom prst="ellipse">
            <a:avLst/>
          </a:prstGeom>
          <a:solidFill>
            <a:srgbClr val="FFCA61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85DC445-C98D-4A83-9A81-71282D6616C9}"/>
              </a:ext>
            </a:extLst>
          </p:cNvPr>
          <p:cNvSpPr/>
          <p:nvPr/>
        </p:nvSpPr>
        <p:spPr>
          <a:xfrm>
            <a:off x="-2044092" y="4169610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>
            <a:extLst>
              <a:ext uri="{FF2B5EF4-FFF2-40B4-BE49-F238E27FC236}">
                <a16:creationId xmlns:a16="http://schemas.microsoft.com/office/drawing/2014/main" id="{CE20ACDE-DA42-4FC0-B7F1-386334FAEED8}"/>
              </a:ext>
            </a:extLst>
          </p:cNvPr>
          <p:cNvSpPr/>
          <p:nvPr/>
        </p:nvSpPr>
        <p:spPr>
          <a:xfrm>
            <a:off x="9843494" y="599213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764531-A7FF-44F0-9F76-54CD9559CB76}"/>
              </a:ext>
            </a:extLst>
          </p:cNvPr>
          <p:cNvSpPr txBox="1"/>
          <p:nvPr/>
        </p:nvSpPr>
        <p:spPr>
          <a:xfrm>
            <a:off x="6553199" y="1292104"/>
            <a:ext cx="477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Software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Architecture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7" name="图片 6" descr="白色的猫&#10;&#10;描述已自动生成">
            <a:extLst>
              <a:ext uri="{FF2B5EF4-FFF2-40B4-BE49-F238E27FC236}">
                <a16:creationId xmlns:a16="http://schemas.microsoft.com/office/drawing/2014/main" id="{E3AB7C05-C5A4-4295-88CD-949CBF7FE4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15" y="-110128"/>
            <a:ext cx="2282005" cy="1663842"/>
          </a:xfrm>
          <a:prstGeom prst="rect">
            <a:avLst/>
          </a:prstGeom>
        </p:spPr>
      </p:pic>
      <p:pic>
        <p:nvPicPr>
          <p:cNvPr id="13" name="图片 12" descr="猫的图片&#10;&#10;描述已自动生成">
            <a:extLst>
              <a:ext uri="{FF2B5EF4-FFF2-40B4-BE49-F238E27FC236}">
                <a16:creationId xmlns:a16="http://schemas.microsoft.com/office/drawing/2014/main" id="{76DEEBBF-4302-4520-A892-265BE3EFD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55" y="4739455"/>
            <a:ext cx="2171489" cy="239352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A1ABEA-BB92-4CB1-A8E2-BC40051B047D}"/>
              </a:ext>
            </a:extLst>
          </p:cNvPr>
          <p:cNvSpPr/>
          <p:nvPr/>
        </p:nvSpPr>
        <p:spPr>
          <a:xfrm rot="21253360">
            <a:off x="6647287" y="2068607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HTML,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JavaScript,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CSS,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jQuery,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PHP,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MySQL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82C1A4-1F8A-49CA-834E-1C9E91E7493B}"/>
              </a:ext>
            </a:extLst>
          </p:cNvPr>
          <p:cNvGrpSpPr/>
          <p:nvPr/>
        </p:nvGrpSpPr>
        <p:grpSpPr>
          <a:xfrm rot="20394808">
            <a:off x="9675438" y="3013813"/>
            <a:ext cx="1675871" cy="249025"/>
            <a:chOff x="3865180" y="1914400"/>
            <a:chExt cx="1675871" cy="249025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BBD5588-2A22-428F-8115-D901C8185BBF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CF93C85-759C-4678-BE54-76716BBD8970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1C6F9D-473B-467E-B606-981AB5334851}"/>
              </a:ext>
            </a:extLst>
          </p:cNvPr>
          <p:cNvGrpSpPr/>
          <p:nvPr/>
        </p:nvGrpSpPr>
        <p:grpSpPr>
          <a:xfrm>
            <a:off x="6725681" y="4489878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84D1BFD-96CB-4629-8C52-DE5B22EF045D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30C2D35-9193-4311-A134-79862314D5D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043C8DC-71B2-4A93-BEB8-574E4B58422B}"/>
              </a:ext>
            </a:extLst>
          </p:cNvPr>
          <p:cNvSpPr txBox="1"/>
          <p:nvPr/>
        </p:nvSpPr>
        <p:spPr>
          <a:xfrm>
            <a:off x="6695551" y="3931312"/>
            <a:ext cx="204026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Joomla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6740A5-9387-44AD-8293-1EDE9E98524F}"/>
              </a:ext>
            </a:extLst>
          </p:cNvPr>
          <p:cNvGrpSpPr/>
          <p:nvPr/>
        </p:nvGrpSpPr>
        <p:grpSpPr>
          <a:xfrm>
            <a:off x="9309521" y="3882648"/>
            <a:ext cx="295355" cy="320347"/>
            <a:chOff x="5388549" y="4145088"/>
            <a:chExt cx="317006" cy="343830"/>
          </a:xfrm>
        </p:grpSpPr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E01A8100-3D3C-4614-A931-03F3C4FBC422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B0110420-EC51-4197-9779-969A41BB1501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C9A545D-733C-4ABE-AC03-0BE9592C8637}"/>
              </a:ext>
            </a:extLst>
          </p:cNvPr>
          <p:cNvGrpSpPr/>
          <p:nvPr/>
        </p:nvGrpSpPr>
        <p:grpSpPr>
          <a:xfrm rot="20396487">
            <a:off x="10319898" y="4245159"/>
            <a:ext cx="104742" cy="244867"/>
            <a:chOff x="4650581" y="6184902"/>
            <a:chExt cx="105966" cy="200569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FCB04D-8B1F-4619-BD10-A15D93F48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53FFDB5-AAB7-41D6-8377-78CBAE935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7136BC-9D81-4E07-9C7A-F03620DD6D8D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DABFC6E-999D-4646-8B08-208FB82AFB32}"/>
              </a:ext>
            </a:extLst>
          </p:cNvPr>
          <p:cNvGrpSpPr/>
          <p:nvPr/>
        </p:nvGrpSpPr>
        <p:grpSpPr>
          <a:xfrm>
            <a:off x="4515403" y="5150294"/>
            <a:ext cx="146570" cy="142554"/>
            <a:chOff x="5684649" y="5454602"/>
            <a:chExt cx="197266" cy="19186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00D307-F439-4329-BECB-E702F23B8487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9080289-3C48-420B-9532-EB9BD9240F23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FCEBB82-DF0A-184E-A1ED-B331D7F9DB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19" y="1496305"/>
            <a:ext cx="4155938" cy="4132945"/>
          </a:xfrm>
          <a:prstGeom prst="rect">
            <a:avLst/>
          </a:prstGeom>
        </p:spPr>
      </p:pic>
      <p:pic>
        <p:nvPicPr>
          <p:cNvPr id="46" name="音频 45">
            <a:hlinkClick r:id="" action="ppaction://media"/>
            <a:extLst>
              <a:ext uri="{FF2B5EF4-FFF2-40B4-BE49-F238E27FC236}">
                <a16:creationId xmlns:a16="http://schemas.microsoft.com/office/drawing/2014/main" id="{9137F090-6E57-E541-A667-8F93ED1BC2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125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79456">
        <p15:prstTrans prst="pageCurlDouble"/>
      </p:transition>
    </mc:Choice>
    <mc:Fallback>
      <p:transition spd="slow" advTm="794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C0A09424-C17F-4C8C-BC4F-DFACE11ACA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3CE11F12-54C1-4C35-A2F6-57174C6A3795}"/>
              </a:ext>
            </a:extLst>
          </p:cNvPr>
          <p:cNvSpPr/>
          <p:nvPr/>
        </p:nvSpPr>
        <p:spPr>
          <a:xfrm>
            <a:off x="11751075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FC4BA4F-0DF0-47D8-A4D7-6205493A1CBB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00B106C-7FCE-4B30-B25B-82CDCFBFAD7B}"/>
              </a:ext>
            </a:extLst>
          </p:cNvPr>
          <p:cNvSpPr/>
          <p:nvPr/>
        </p:nvSpPr>
        <p:spPr>
          <a:xfrm>
            <a:off x="9947894" y="-1041809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0E08FF-EA4D-4F46-96D3-C58E6D1C70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49" y="2496939"/>
            <a:ext cx="2476306" cy="33203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316F1A-48AB-442A-BC6C-DBCD6C9FF15C}"/>
              </a:ext>
            </a:extLst>
          </p:cNvPr>
          <p:cNvSpPr txBox="1"/>
          <p:nvPr/>
        </p:nvSpPr>
        <p:spPr>
          <a:xfrm>
            <a:off x="1622367" y="1276449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Menu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88FBB2-721A-49B0-BDFB-CBA8A41EAF16}"/>
              </a:ext>
            </a:extLst>
          </p:cNvPr>
          <p:cNvGrpSpPr/>
          <p:nvPr/>
        </p:nvGrpSpPr>
        <p:grpSpPr>
          <a:xfrm>
            <a:off x="5481842" y="2644384"/>
            <a:ext cx="500256" cy="500256"/>
            <a:chOff x="3055846" y="3316697"/>
            <a:chExt cx="4911900" cy="4911900"/>
          </a:xfrm>
        </p:grpSpPr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E514D019-49B4-40E1-82A3-C950DCF3556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31F1A6D7-5DD1-4DD1-B15A-058E02E9C061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>
              <a:extLst>
                <a:ext uri="{FF2B5EF4-FFF2-40B4-BE49-F238E27FC236}">
                  <a16:creationId xmlns:a16="http://schemas.microsoft.com/office/drawing/2014/main" id="{B54DE400-CC57-4C25-AEFA-D50433BFB99E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72C1955-90B4-4D06-AE93-FE6EA92E8E4F}"/>
              </a:ext>
            </a:extLst>
          </p:cNvPr>
          <p:cNvGrpSpPr/>
          <p:nvPr/>
        </p:nvGrpSpPr>
        <p:grpSpPr>
          <a:xfrm rot="20396487">
            <a:off x="3928602" y="2598836"/>
            <a:ext cx="165545" cy="387013"/>
            <a:chOff x="4650581" y="6184902"/>
            <a:chExt cx="105966" cy="200569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595CAE8-7C78-4BCC-AFC2-5A82CE451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901BC55-8CAE-42F3-888B-57BA44011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5FB5F8C-FFA9-4553-9A29-A326F637980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D3DEF0-0907-43FC-A397-B253A0CBB404}"/>
              </a:ext>
            </a:extLst>
          </p:cNvPr>
          <p:cNvGrpSpPr/>
          <p:nvPr/>
        </p:nvGrpSpPr>
        <p:grpSpPr>
          <a:xfrm>
            <a:off x="4131076" y="5216748"/>
            <a:ext cx="342154" cy="295861"/>
            <a:chOff x="10750750" y="1356636"/>
            <a:chExt cx="444152" cy="38405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88EC53E-4D30-4B47-8905-DB08A560EE07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A49E666-3888-4D1A-9CEC-08F428A9720B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E3B7CBD-1023-4C13-887B-3D66BBE241AC}"/>
              </a:ext>
            </a:extLst>
          </p:cNvPr>
          <p:cNvGrpSpPr/>
          <p:nvPr/>
        </p:nvGrpSpPr>
        <p:grpSpPr>
          <a:xfrm rot="19752042">
            <a:off x="9573252" y="1836423"/>
            <a:ext cx="1675871" cy="249025"/>
            <a:chOff x="3865180" y="1914400"/>
            <a:chExt cx="1675871" cy="24902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3483414-DDBC-4109-8E06-6DC99CB125CA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33A5BF7-76B5-4A97-8DF7-F1166678870B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E39E4CA-5051-4B48-BDAE-2AD88D6F1D2E}"/>
              </a:ext>
            </a:extLst>
          </p:cNvPr>
          <p:cNvGrpSpPr/>
          <p:nvPr/>
        </p:nvGrpSpPr>
        <p:grpSpPr>
          <a:xfrm>
            <a:off x="4492302" y="3097246"/>
            <a:ext cx="146570" cy="142554"/>
            <a:chOff x="5684649" y="5454602"/>
            <a:chExt cx="197266" cy="1918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F3FA48-42C4-43C2-98BB-3BBBD2407105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3D79E9D-2FCF-42CA-BDD4-2B825C9814DF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120DE98E-7D64-4C78-9878-5E14DFBAAC63}"/>
              </a:ext>
            </a:extLst>
          </p:cNvPr>
          <p:cNvSpPr/>
          <p:nvPr/>
        </p:nvSpPr>
        <p:spPr>
          <a:xfrm rot="2307944" flipV="1">
            <a:off x="1456189" y="3769716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0966EB14-3742-4937-AA27-DA75487DE1BC}"/>
              </a:ext>
            </a:extLst>
          </p:cNvPr>
          <p:cNvSpPr/>
          <p:nvPr/>
        </p:nvSpPr>
        <p:spPr>
          <a:xfrm rot="4172395" flipV="1">
            <a:off x="8480251" y="1976577"/>
            <a:ext cx="282212" cy="282213"/>
          </a:xfrm>
          <a:prstGeom prst="triangle">
            <a:avLst/>
          </a:prstGeom>
          <a:noFill/>
          <a:ln w="63500">
            <a:solidFill>
              <a:srgbClr val="DBE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5FF90E4-2E61-4985-9F5E-2F34F2ED31A0}"/>
              </a:ext>
            </a:extLst>
          </p:cNvPr>
          <p:cNvGrpSpPr/>
          <p:nvPr/>
        </p:nvGrpSpPr>
        <p:grpSpPr>
          <a:xfrm>
            <a:off x="9627675" y="2953258"/>
            <a:ext cx="372551" cy="322145"/>
            <a:chOff x="10750750" y="1356636"/>
            <a:chExt cx="444152" cy="38405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BEEA28B-4605-42AA-8C76-D31966207BB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5BBFE8D-7151-4AD3-9F87-C0D2C615E64C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4749D69-FA7C-4197-8E8D-1F16A00719F6}"/>
              </a:ext>
            </a:extLst>
          </p:cNvPr>
          <p:cNvGrpSpPr/>
          <p:nvPr/>
        </p:nvGrpSpPr>
        <p:grpSpPr>
          <a:xfrm>
            <a:off x="11022286" y="5172298"/>
            <a:ext cx="295355" cy="320347"/>
            <a:chOff x="5388549" y="4145088"/>
            <a:chExt cx="317006" cy="34383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BEAABFAD-35CA-4B18-A59D-F165E66F9DB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799F69E8-0740-4AC4-B261-123A218C8FFA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2A9DAE49-8A52-47E3-ACC0-0513FEACEE69}"/>
              </a:ext>
            </a:extLst>
          </p:cNvPr>
          <p:cNvSpPr/>
          <p:nvPr/>
        </p:nvSpPr>
        <p:spPr>
          <a:xfrm rot="13972343" flipH="1" flipV="1">
            <a:off x="-161073" y="5577180"/>
            <a:ext cx="322144" cy="322145"/>
          </a:xfrm>
          <a:prstGeom prst="rect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猫躺在床上的狗&#10;&#10;描述已自动生成">
            <a:extLst>
              <a:ext uri="{FF2B5EF4-FFF2-40B4-BE49-F238E27FC236}">
                <a16:creationId xmlns:a16="http://schemas.microsoft.com/office/drawing/2014/main" id="{E8DEC1C8-6BB9-0B47-B48D-414E0DDE4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582" y="4157099"/>
            <a:ext cx="3992842" cy="29946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339105-F62E-DC41-9031-3BCF88661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97" y="1733727"/>
            <a:ext cx="8358162" cy="2837968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C7A0CEEC-EFC2-0943-B49C-61F811E14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741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55329">
        <p15:prstTrans prst="pageCurlDouble"/>
      </p:transition>
    </mc:Choice>
    <mc:Fallback>
      <p:transition spd="slow" advTm="553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1A7C003E-CE32-4A51-A095-1163FE77F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4731B08A-243D-4A77-A7A8-0F7F73C1C671}"/>
              </a:ext>
            </a:extLst>
          </p:cNvPr>
          <p:cNvSpPr/>
          <p:nvPr/>
        </p:nvSpPr>
        <p:spPr>
          <a:xfrm>
            <a:off x="-766359" y="6362885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B3F3F2D-8D12-4574-84B3-F5A521D920E5}"/>
              </a:ext>
            </a:extLst>
          </p:cNvPr>
          <p:cNvGrpSpPr/>
          <p:nvPr/>
        </p:nvGrpSpPr>
        <p:grpSpPr>
          <a:xfrm rot="5400000">
            <a:off x="-1673551" y="2254747"/>
            <a:ext cx="2348506" cy="2348506"/>
            <a:chOff x="-435060" y="5411291"/>
            <a:chExt cx="2348506" cy="2348506"/>
          </a:xfrm>
        </p:grpSpPr>
        <p:sp>
          <p:nvSpPr>
            <p:cNvPr id="78" name="菱形 77">
              <a:extLst>
                <a:ext uri="{FF2B5EF4-FFF2-40B4-BE49-F238E27FC236}">
                  <a16:creationId xmlns:a16="http://schemas.microsoft.com/office/drawing/2014/main" id="{15A73B19-AA9C-4D78-A5CB-688FC50A560C}"/>
                </a:ext>
              </a:extLst>
            </p:cNvPr>
            <p:cNvSpPr/>
            <p:nvPr/>
          </p:nvSpPr>
          <p:spPr>
            <a:xfrm flipH="1">
              <a:off x="-435060" y="5411291"/>
              <a:ext cx="2348506" cy="2348506"/>
            </a:xfrm>
            <a:prstGeom prst="diamond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菱形 78">
              <a:extLst>
                <a:ext uri="{FF2B5EF4-FFF2-40B4-BE49-F238E27FC236}">
                  <a16:creationId xmlns:a16="http://schemas.microsoft.com/office/drawing/2014/main" id="{48C1CFC2-E9B4-4193-8C4A-DDA4CBBEFDB3}"/>
                </a:ext>
              </a:extLst>
            </p:cNvPr>
            <p:cNvSpPr/>
            <p:nvPr/>
          </p:nvSpPr>
          <p:spPr>
            <a:xfrm flipH="1">
              <a:off x="-59963" y="5786388"/>
              <a:ext cx="1598312" cy="1598312"/>
            </a:xfrm>
            <a:prstGeom prst="diamond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C614383-A09A-4A78-A5C0-83B6E01F130C}"/>
              </a:ext>
            </a:extLst>
          </p:cNvPr>
          <p:cNvGrpSpPr/>
          <p:nvPr/>
        </p:nvGrpSpPr>
        <p:grpSpPr>
          <a:xfrm rot="3348747">
            <a:off x="10005151" y="-2628186"/>
            <a:ext cx="4079953" cy="4028924"/>
            <a:chOff x="9872823" y="3906122"/>
            <a:chExt cx="4079953" cy="402892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69533C38-30EE-454C-9855-E99575C98B55}"/>
                </a:ext>
              </a:extLst>
            </p:cNvPr>
            <p:cNvSpPr/>
            <p:nvPr/>
          </p:nvSpPr>
          <p:spPr>
            <a:xfrm>
              <a:off x="9872823" y="4663527"/>
              <a:ext cx="3271519" cy="3271519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CF97C2D-F141-4C68-91FD-272D976ED045}"/>
                </a:ext>
              </a:extLst>
            </p:cNvPr>
            <p:cNvSpPr/>
            <p:nvPr/>
          </p:nvSpPr>
          <p:spPr>
            <a:xfrm>
              <a:off x="10681257" y="3906122"/>
              <a:ext cx="3271519" cy="3271519"/>
            </a:xfrm>
            <a:prstGeom prst="ellipse">
              <a:avLst/>
            </a:prstGeom>
            <a:noFill/>
            <a:ln w="25400">
              <a:solidFill>
                <a:srgbClr val="DBE9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grpSp>
        <p:nvGrpSpPr>
          <p:cNvPr id="72" name="组合 71">
            <a:extLst>
              <a:ext uri="{FF2B5EF4-FFF2-40B4-BE49-F238E27FC236}">
                <a16:creationId xmlns:a16="http://schemas.microsoft.com/office/drawing/2014/main" id="{B7A7EC95-13D3-4164-979A-9C9B595F71F0}"/>
              </a:ext>
            </a:extLst>
          </p:cNvPr>
          <p:cNvGrpSpPr/>
          <p:nvPr/>
        </p:nvGrpSpPr>
        <p:grpSpPr>
          <a:xfrm rot="11642485">
            <a:off x="8814109" y="4008601"/>
            <a:ext cx="880344" cy="990075"/>
            <a:chOff x="5067250" y="2753753"/>
            <a:chExt cx="1054085" cy="1185472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BC2A0B08-14C6-48D3-B6CD-9339A89CAE63}"/>
                </a:ext>
              </a:extLst>
            </p:cNvPr>
            <p:cNvSpPr/>
            <p:nvPr/>
          </p:nvSpPr>
          <p:spPr>
            <a:xfrm>
              <a:off x="5067250" y="2753753"/>
              <a:ext cx="1054085" cy="1054085"/>
            </a:xfrm>
            <a:prstGeom prst="ellipse">
              <a:avLst/>
            </a:prstGeom>
            <a:noFill/>
            <a:ln w="19050">
              <a:solidFill>
                <a:srgbClr val="FFCA6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B80207A-4A59-4949-86F9-264A7F5268DB}"/>
                </a:ext>
              </a:extLst>
            </p:cNvPr>
            <p:cNvSpPr/>
            <p:nvPr/>
          </p:nvSpPr>
          <p:spPr>
            <a:xfrm>
              <a:off x="5696987" y="3589737"/>
              <a:ext cx="349488" cy="349488"/>
            </a:xfrm>
            <a:prstGeom prst="ellipse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躺着的狗&#10;&#10;描述已自动生成">
            <a:extLst>
              <a:ext uri="{FF2B5EF4-FFF2-40B4-BE49-F238E27FC236}">
                <a16:creationId xmlns:a16="http://schemas.microsoft.com/office/drawing/2014/main" id="{F2FF4E28-166A-4116-942A-1233D68C9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36" y="4308906"/>
            <a:ext cx="5662386" cy="25424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A28CEBE-C3CE-49AE-938E-35F7E6EFEB0E}"/>
              </a:ext>
            </a:extLst>
          </p:cNvPr>
          <p:cNvSpPr txBox="1"/>
          <p:nvPr/>
        </p:nvSpPr>
        <p:spPr>
          <a:xfrm rot="-300000">
            <a:off x="6465311" y="1335880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</a:t>
            </a:r>
            <a:r>
              <a:rPr lang="en-US" altLang="zh-CN" dirty="0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 Templet </a:t>
            </a:r>
            <a:endParaRPr lang="zh-CN" altLang="en-US" dirty="0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0075515-9AD5-43C4-B004-A255AFAAFA13}"/>
              </a:ext>
            </a:extLst>
          </p:cNvPr>
          <p:cNvGrpSpPr/>
          <p:nvPr/>
        </p:nvGrpSpPr>
        <p:grpSpPr>
          <a:xfrm>
            <a:off x="1576202" y="2011721"/>
            <a:ext cx="4287244" cy="60173"/>
            <a:chOff x="1702076" y="1981727"/>
            <a:chExt cx="4848720" cy="6805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32DF3E2-C75D-47B5-AD55-CA0DF49EA93E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9B7ADBC-241B-40A7-816E-4DB5548F37F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F163BC6-33F0-4303-97C4-AF91503C13C1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0C0F35D-D2BC-4D69-99E5-315FD77E0FD2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E6547C2B-F044-41CC-A396-E347F74964BE}"/>
              </a:ext>
            </a:extLst>
          </p:cNvPr>
          <p:cNvSpPr txBox="1"/>
          <p:nvPr/>
        </p:nvSpPr>
        <p:spPr>
          <a:xfrm>
            <a:off x="6519065" y="1874964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 added a user list page to be able to directly view posts from a user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7FD2D1-E77E-4574-92FA-25BA0130EB72}"/>
              </a:ext>
            </a:extLst>
          </p:cNvPr>
          <p:cNvSpPr txBox="1"/>
          <p:nvPr/>
        </p:nvSpPr>
        <p:spPr>
          <a:xfrm rot="-300000">
            <a:off x="6450596" y="2680302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</a:t>
            </a:r>
            <a:r>
              <a:rPr lang="en-US" altLang="zh-CN" dirty="0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 Templet </a:t>
            </a:r>
            <a:endParaRPr lang="zh-CN" altLang="en-US" dirty="0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1CECF3D-6599-4486-9EC1-5CE3B0690AB9}"/>
              </a:ext>
            </a:extLst>
          </p:cNvPr>
          <p:cNvSpPr txBox="1"/>
          <p:nvPr/>
        </p:nvSpPr>
        <p:spPr>
          <a:xfrm>
            <a:off x="6503007" y="3297810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 modified the style of buttons and layout to make it consistent with the overall style of the website.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E258F8-1D75-443D-A3DE-6D2C6495E647}"/>
              </a:ext>
            </a:extLst>
          </p:cNvPr>
          <p:cNvSpPr txBox="1"/>
          <p:nvPr/>
        </p:nvSpPr>
        <p:spPr>
          <a:xfrm rot="-300000">
            <a:off x="6465310" y="4243799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</a:t>
            </a:r>
            <a:r>
              <a:rPr lang="en-US" altLang="zh-CN" dirty="0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 Templet </a:t>
            </a:r>
            <a:endParaRPr lang="zh-CN" altLang="en-US" dirty="0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EFB40BB-0FF0-4707-B484-FA66F83B3C1D}"/>
              </a:ext>
            </a:extLst>
          </p:cNvPr>
          <p:cNvGrpSpPr/>
          <p:nvPr/>
        </p:nvGrpSpPr>
        <p:grpSpPr>
          <a:xfrm>
            <a:off x="1621158" y="4641383"/>
            <a:ext cx="4287244" cy="60173"/>
            <a:chOff x="1702076" y="1981727"/>
            <a:chExt cx="4848720" cy="68053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CB80803-97B4-40AB-9CAE-E602682DF3A3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D6FF944-0823-492B-B421-8101D1A1FD20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614B297-CDED-4F9D-A889-C3B0905823D5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28D3AD0-1967-4171-8850-33D04CC96C1B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9C22775E-478E-4607-906E-904A5B0F7497}"/>
              </a:ext>
            </a:extLst>
          </p:cNvPr>
          <p:cNvSpPr txBox="1"/>
          <p:nvPr/>
        </p:nvSpPr>
        <p:spPr>
          <a:xfrm>
            <a:off x="6491003" y="4757873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 created a homepage,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hospital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page,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user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page, modified some styles, and added some pictures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D120A28-2535-421C-9C5B-6D7352BBE06E}"/>
              </a:ext>
            </a:extLst>
          </p:cNvPr>
          <p:cNvSpPr txBox="1"/>
          <p:nvPr/>
        </p:nvSpPr>
        <p:spPr>
          <a:xfrm>
            <a:off x="6552561" y="1377504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演示佛系体" panose="00000500000000000000" pitchFamily="2" charset="-122"/>
                <a:ea typeface="演示佛系体" panose="00000500000000000000" pitchFamily="2" charset="-122"/>
              </a:rPr>
              <a:t>Kunena</a:t>
            </a:r>
            <a:r>
              <a:rPr lang="zh-CN" altLang="en-US" dirty="0"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dirty="0">
                <a:latin typeface="演示佛系体" panose="00000500000000000000" pitchFamily="2" charset="-122"/>
                <a:ea typeface="演示佛系体" panose="00000500000000000000" pitchFamily="2" charset="-122"/>
              </a:rPr>
              <a:t>Forum</a:t>
            </a:r>
            <a:r>
              <a:rPr lang="zh-CN" altLang="en-US" dirty="0"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EA5DF58-2870-4E44-8929-40AB2F6E9A10}"/>
              </a:ext>
            </a:extLst>
          </p:cNvPr>
          <p:cNvSpPr txBox="1"/>
          <p:nvPr/>
        </p:nvSpPr>
        <p:spPr>
          <a:xfrm>
            <a:off x="6454260" y="2763484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演示佛系体" panose="00000500000000000000" pitchFamily="2" charset="-122"/>
                <a:ea typeface="演示佛系体" panose="00000500000000000000" pitchFamily="2" charset="-122"/>
              </a:rPr>
              <a:t>JEvent</a:t>
            </a:r>
            <a:endParaRPr lang="zh-CN" altLang="en-US" dirty="0"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738EE08-39E6-41BD-A865-34210E544105}"/>
              </a:ext>
            </a:extLst>
          </p:cNvPr>
          <p:cNvSpPr txBox="1"/>
          <p:nvPr/>
        </p:nvSpPr>
        <p:spPr>
          <a:xfrm>
            <a:off x="6463122" y="4290041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演示佛系体" panose="00000500000000000000" pitchFamily="2" charset="-122"/>
                <a:ea typeface="演示佛系体" panose="00000500000000000000" pitchFamily="2" charset="-122"/>
              </a:rPr>
              <a:t>JWpagefactory</a:t>
            </a:r>
            <a:endParaRPr lang="zh-CN" altLang="en-US" dirty="0"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2CF0BEC-E8EA-4929-9826-D337A00BBA06}"/>
              </a:ext>
            </a:extLst>
          </p:cNvPr>
          <p:cNvGrpSpPr/>
          <p:nvPr/>
        </p:nvGrpSpPr>
        <p:grpSpPr>
          <a:xfrm rot="20394808">
            <a:off x="4203370" y="5309459"/>
            <a:ext cx="1675871" cy="249025"/>
            <a:chOff x="3865180" y="1914400"/>
            <a:chExt cx="1675871" cy="249025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3B69C46-B8DC-4551-BEDB-533E11ECB3A7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8D12B941-F179-4293-BBAA-6C600A448C4A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D47416D6-9A5E-487C-B96A-D0BDE7B63C49}"/>
              </a:ext>
            </a:extLst>
          </p:cNvPr>
          <p:cNvSpPr/>
          <p:nvPr/>
        </p:nvSpPr>
        <p:spPr>
          <a:xfrm rot="2700000">
            <a:off x="4863829" y="1312121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DB3F4DA-B800-4391-91CE-238DBD1F30AE}"/>
              </a:ext>
            </a:extLst>
          </p:cNvPr>
          <p:cNvSpPr/>
          <p:nvPr/>
        </p:nvSpPr>
        <p:spPr>
          <a:xfrm rot="2700000">
            <a:off x="5749653" y="4265448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3CC3F9C-121C-4A9B-BDF1-F18D9E92B6A5}"/>
              </a:ext>
            </a:extLst>
          </p:cNvPr>
          <p:cNvGrpSpPr/>
          <p:nvPr/>
        </p:nvGrpSpPr>
        <p:grpSpPr>
          <a:xfrm>
            <a:off x="10964061" y="2196493"/>
            <a:ext cx="295355" cy="320347"/>
            <a:chOff x="5388549" y="4145088"/>
            <a:chExt cx="317006" cy="343830"/>
          </a:xfrm>
        </p:grpSpPr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ACE9B669-E00A-49B2-B6E1-5A67C3882794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C43949B9-BB7F-47D5-B400-CCA255967EB0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2F51BAD1-677C-4052-8192-850358746B04}"/>
              </a:ext>
            </a:extLst>
          </p:cNvPr>
          <p:cNvSpPr txBox="1"/>
          <p:nvPr/>
        </p:nvSpPr>
        <p:spPr>
          <a:xfrm>
            <a:off x="1203073" y="1273938"/>
            <a:ext cx="511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Template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and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Extensions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4271FE9-11AC-4BC0-9C2A-807003ADE1D9}"/>
              </a:ext>
            </a:extLst>
          </p:cNvPr>
          <p:cNvSpPr txBox="1"/>
          <p:nvPr/>
        </p:nvSpPr>
        <p:spPr>
          <a:xfrm>
            <a:off x="1613281" y="2277247"/>
            <a:ext cx="4191042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" altLang="zh-CN" sz="1200" dirty="0"/>
              <a:t>Joomla, which is a popular social networking framework with various themes and plugins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8324789-8945-4D3F-9EE6-0876BFBC9E38}"/>
              </a:ext>
            </a:extLst>
          </p:cNvPr>
          <p:cNvGrpSpPr/>
          <p:nvPr/>
        </p:nvGrpSpPr>
        <p:grpSpPr>
          <a:xfrm>
            <a:off x="10476728" y="2634420"/>
            <a:ext cx="146570" cy="142554"/>
            <a:chOff x="5684649" y="5454602"/>
            <a:chExt cx="197266" cy="191862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0C085D3-6A64-48D4-8A6F-B5147BF048C9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4B10D82-406B-483D-9315-72681BA0F645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A34A2E7-FA9F-4001-81B5-5177FC7EC414}"/>
              </a:ext>
            </a:extLst>
          </p:cNvPr>
          <p:cNvGrpSpPr/>
          <p:nvPr/>
        </p:nvGrpSpPr>
        <p:grpSpPr>
          <a:xfrm rot="20396487">
            <a:off x="10699833" y="4254558"/>
            <a:ext cx="162516" cy="379931"/>
            <a:chOff x="4650581" y="6184902"/>
            <a:chExt cx="105966" cy="200569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C7BCF79-AEEB-4024-A012-5EAC4D0CA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FBE8A3A5-2050-441B-8FE3-F35BE93D0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92E3694-3831-4FC9-B20C-5C60E80FFA2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B4219CDD-603C-3E49-B591-88250972D26A}"/>
              </a:ext>
            </a:extLst>
          </p:cNvPr>
          <p:cNvSpPr txBox="1"/>
          <p:nvPr/>
        </p:nvSpPr>
        <p:spPr>
          <a:xfrm rot="-300000">
            <a:off x="1742553" y="3412638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</a:t>
            </a:r>
            <a:r>
              <a:rPr lang="en-US" altLang="zh-CN" dirty="0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 Templet </a:t>
            </a:r>
            <a:endParaRPr lang="zh-CN" altLang="en-US" dirty="0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21173606-7289-2343-810C-BB1776AA272C}"/>
              </a:ext>
            </a:extLst>
          </p:cNvPr>
          <p:cNvGrpSpPr/>
          <p:nvPr/>
        </p:nvGrpSpPr>
        <p:grpSpPr>
          <a:xfrm>
            <a:off x="6475599" y="3939716"/>
            <a:ext cx="4287244" cy="60173"/>
            <a:chOff x="1702076" y="1981727"/>
            <a:chExt cx="4848720" cy="68053"/>
          </a:xfrm>
        </p:grpSpPr>
        <p:sp>
          <p:nvSpPr>
            <p:cNvPr id="85" name="任意多边形: 形状 15">
              <a:extLst>
                <a:ext uri="{FF2B5EF4-FFF2-40B4-BE49-F238E27FC236}">
                  <a16:creationId xmlns:a16="http://schemas.microsoft.com/office/drawing/2014/main" id="{506C3296-CD4F-B94B-93A3-8C70C2977050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16">
              <a:extLst>
                <a:ext uri="{FF2B5EF4-FFF2-40B4-BE49-F238E27FC236}">
                  <a16:creationId xmlns:a16="http://schemas.microsoft.com/office/drawing/2014/main" id="{F014A827-DAA4-8541-BDFF-709828646F17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17">
              <a:extLst>
                <a:ext uri="{FF2B5EF4-FFF2-40B4-BE49-F238E27FC236}">
                  <a16:creationId xmlns:a16="http://schemas.microsoft.com/office/drawing/2014/main" id="{064BD632-5D09-F64D-BE95-8E31FE9FC6F3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18">
              <a:extLst>
                <a:ext uri="{FF2B5EF4-FFF2-40B4-BE49-F238E27FC236}">
                  <a16:creationId xmlns:a16="http://schemas.microsoft.com/office/drawing/2014/main" id="{7F57AB0B-69AE-2946-A4DD-B85FBE4619F7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E8DA23D0-5A8E-2940-9737-D784A31A390A}"/>
              </a:ext>
            </a:extLst>
          </p:cNvPr>
          <p:cNvSpPr txBox="1"/>
          <p:nvPr/>
        </p:nvSpPr>
        <p:spPr>
          <a:xfrm>
            <a:off x="1769647" y="3507763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Protostar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CECAEE9-3606-EA49-AC41-8BECC160C405}"/>
              </a:ext>
            </a:extLst>
          </p:cNvPr>
          <p:cNvSpPr txBox="1"/>
          <p:nvPr/>
        </p:nvSpPr>
        <p:spPr>
          <a:xfrm>
            <a:off x="1609086" y="4801037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 modified the width of the template so that it can adapt to the size of different browsers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9DE4C13-6E49-4545-8D04-A6A21ADBF6E6}"/>
              </a:ext>
            </a:extLst>
          </p:cNvPr>
          <p:cNvGrpSpPr/>
          <p:nvPr/>
        </p:nvGrpSpPr>
        <p:grpSpPr>
          <a:xfrm>
            <a:off x="6482525" y="2471131"/>
            <a:ext cx="4287244" cy="60173"/>
            <a:chOff x="1702076" y="1981727"/>
            <a:chExt cx="4848720" cy="68053"/>
          </a:xfrm>
        </p:grpSpPr>
        <p:sp>
          <p:nvSpPr>
            <p:cNvPr id="92" name="任意多边形: 形状 15">
              <a:extLst>
                <a:ext uri="{FF2B5EF4-FFF2-40B4-BE49-F238E27FC236}">
                  <a16:creationId xmlns:a16="http://schemas.microsoft.com/office/drawing/2014/main" id="{4FCB9FB1-ACC8-3749-8BCB-A6AA81704731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16">
              <a:extLst>
                <a:ext uri="{FF2B5EF4-FFF2-40B4-BE49-F238E27FC236}">
                  <a16:creationId xmlns:a16="http://schemas.microsoft.com/office/drawing/2014/main" id="{B9977CA2-3130-DF40-894D-4842C223D912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17">
              <a:extLst>
                <a:ext uri="{FF2B5EF4-FFF2-40B4-BE49-F238E27FC236}">
                  <a16:creationId xmlns:a16="http://schemas.microsoft.com/office/drawing/2014/main" id="{6B2D120B-EB29-724C-8697-935267628B2C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18">
              <a:extLst>
                <a:ext uri="{FF2B5EF4-FFF2-40B4-BE49-F238E27FC236}">
                  <a16:creationId xmlns:a16="http://schemas.microsoft.com/office/drawing/2014/main" id="{D47B3886-44F7-1640-B6C5-AAD8AB4C0345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4F2ACF06-0460-EF43-8774-FDD707B95C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910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80460">
        <p15:prstTrans prst="pageCurlDouble"/>
      </p:transition>
    </mc:Choice>
    <mc:Fallback>
      <p:transition spd="slow" advTm="1804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C0A09424-C17F-4C8C-BC4F-DFACE11ACA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3CE11F12-54C1-4C35-A2F6-57174C6A3795}"/>
              </a:ext>
            </a:extLst>
          </p:cNvPr>
          <p:cNvSpPr/>
          <p:nvPr/>
        </p:nvSpPr>
        <p:spPr>
          <a:xfrm>
            <a:off x="11751075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FC4BA4F-0DF0-47D8-A4D7-6205493A1CBB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00B106C-7FCE-4B30-B25B-82CDCFBFAD7B}"/>
              </a:ext>
            </a:extLst>
          </p:cNvPr>
          <p:cNvSpPr/>
          <p:nvPr/>
        </p:nvSpPr>
        <p:spPr>
          <a:xfrm>
            <a:off x="9947894" y="-1041809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0E08FF-EA4D-4F46-96D3-C58E6D1C70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49" y="2496939"/>
            <a:ext cx="2476306" cy="33203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316F1A-48AB-442A-BC6C-DBCD6C9FF15C}"/>
              </a:ext>
            </a:extLst>
          </p:cNvPr>
          <p:cNvSpPr txBox="1"/>
          <p:nvPr/>
        </p:nvSpPr>
        <p:spPr>
          <a:xfrm>
            <a:off x="1622367" y="1276449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Testing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-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Use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Case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88FBB2-721A-49B0-BDFB-CBA8A41EAF16}"/>
              </a:ext>
            </a:extLst>
          </p:cNvPr>
          <p:cNvGrpSpPr/>
          <p:nvPr/>
        </p:nvGrpSpPr>
        <p:grpSpPr>
          <a:xfrm>
            <a:off x="5481842" y="2644384"/>
            <a:ext cx="500256" cy="500256"/>
            <a:chOff x="3055846" y="3316697"/>
            <a:chExt cx="4911900" cy="4911900"/>
          </a:xfrm>
        </p:grpSpPr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E514D019-49B4-40E1-82A3-C950DCF3556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31F1A6D7-5DD1-4DD1-B15A-058E02E9C061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>
              <a:extLst>
                <a:ext uri="{FF2B5EF4-FFF2-40B4-BE49-F238E27FC236}">
                  <a16:creationId xmlns:a16="http://schemas.microsoft.com/office/drawing/2014/main" id="{B54DE400-CC57-4C25-AEFA-D50433BFB99E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72C1955-90B4-4D06-AE93-FE6EA92E8E4F}"/>
              </a:ext>
            </a:extLst>
          </p:cNvPr>
          <p:cNvGrpSpPr/>
          <p:nvPr/>
        </p:nvGrpSpPr>
        <p:grpSpPr>
          <a:xfrm rot="20396487">
            <a:off x="3928602" y="2598836"/>
            <a:ext cx="165545" cy="387013"/>
            <a:chOff x="4650581" y="6184902"/>
            <a:chExt cx="105966" cy="200569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595CAE8-7C78-4BCC-AFC2-5A82CE451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901BC55-8CAE-42F3-888B-57BA44011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5FB5F8C-FFA9-4553-9A29-A326F637980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D3DEF0-0907-43FC-A397-B253A0CBB404}"/>
              </a:ext>
            </a:extLst>
          </p:cNvPr>
          <p:cNvGrpSpPr/>
          <p:nvPr/>
        </p:nvGrpSpPr>
        <p:grpSpPr>
          <a:xfrm>
            <a:off x="4131076" y="5216748"/>
            <a:ext cx="342154" cy="295861"/>
            <a:chOff x="10750750" y="1356636"/>
            <a:chExt cx="444152" cy="38405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88EC53E-4D30-4B47-8905-DB08A560EE07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A49E666-3888-4D1A-9CEC-08F428A9720B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E3B7CBD-1023-4C13-887B-3D66BBE241AC}"/>
              </a:ext>
            </a:extLst>
          </p:cNvPr>
          <p:cNvGrpSpPr/>
          <p:nvPr/>
        </p:nvGrpSpPr>
        <p:grpSpPr>
          <a:xfrm rot="19752042">
            <a:off x="9573252" y="1836423"/>
            <a:ext cx="1675871" cy="249025"/>
            <a:chOff x="3865180" y="1914400"/>
            <a:chExt cx="1675871" cy="24902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3483414-DDBC-4109-8E06-6DC99CB125CA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33A5BF7-76B5-4A97-8DF7-F1166678870B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E39E4CA-5051-4B48-BDAE-2AD88D6F1D2E}"/>
              </a:ext>
            </a:extLst>
          </p:cNvPr>
          <p:cNvGrpSpPr/>
          <p:nvPr/>
        </p:nvGrpSpPr>
        <p:grpSpPr>
          <a:xfrm>
            <a:off x="4492302" y="3097246"/>
            <a:ext cx="146570" cy="142554"/>
            <a:chOff x="5684649" y="5454602"/>
            <a:chExt cx="197266" cy="1918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F3FA48-42C4-43C2-98BB-3BBBD2407105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3D79E9D-2FCF-42CA-BDD4-2B825C9814DF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120DE98E-7D64-4C78-9878-5E14DFBAAC63}"/>
              </a:ext>
            </a:extLst>
          </p:cNvPr>
          <p:cNvSpPr/>
          <p:nvPr/>
        </p:nvSpPr>
        <p:spPr>
          <a:xfrm rot="2307944" flipV="1">
            <a:off x="1456189" y="3769716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0966EB14-3742-4937-AA27-DA75487DE1BC}"/>
              </a:ext>
            </a:extLst>
          </p:cNvPr>
          <p:cNvSpPr/>
          <p:nvPr/>
        </p:nvSpPr>
        <p:spPr>
          <a:xfrm rot="4172395" flipV="1">
            <a:off x="8480251" y="1976577"/>
            <a:ext cx="282212" cy="282213"/>
          </a:xfrm>
          <a:prstGeom prst="triangle">
            <a:avLst/>
          </a:prstGeom>
          <a:noFill/>
          <a:ln w="63500">
            <a:solidFill>
              <a:srgbClr val="DBE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5FF90E4-2E61-4985-9F5E-2F34F2ED31A0}"/>
              </a:ext>
            </a:extLst>
          </p:cNvPr>
          <p:cNvGrpSpPr/>
          <p:nvPr/>
        </p:nvGrpSpPr>
        <p:grpSpPr>
          <a:xfrm>
            <a:off x="9627675" y="2953258"/>
            <a:ext cx="372551" cy="322145"/>
            <a:chOff x="10750750" y="1356636"/>
            <a:chExt cx="444152" cy="38405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BEEA28B-4605-42AA-8C76-D31966207BB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5BBFE8D-7151-4AD3-9F87-C0D2C615E64C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4749D69-FA7C-4197-8E8D-1F16A00719F6}"/>
              </a:ext>
            </a:extLst>
          </p:cNvPr>
          <p:cNvGrpSpPr/>
          <p:nvPr/>
        </p:nvGrpSpPr>
        <p:grpSpPr>
          <a:xfrm>
            <a:off x="11022286" y="5172298"/>
            <a:ext cx="295355" cy="320347"/>
            <a:chOff x="5388549" y="4145088"/>
            <a:chExt cx="317006" cy="34383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BEAABFAD-35CA-4B18-A59D-F165E66F9DB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799F69E8-0740-4AC4-B261-123A218C8FFA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2A9DAE49-8A52-47E3-ACC0-0513FEACEE69}"/>
              </a:ext>
            </a:extLst>
          </p:cNvPr>
          <p:cNvSpPr/>
          <p:nvPr/>
        </p:nvSpPr>
        <p:spPr>
          <a:xfrm rot="13972343" flipH="1" flipV="1">
            <a:off x="-161073" y="5577180"/>
            <a:ext cx="322144" cy="322145"/>
          </a:xfrm>
          <a:prstGeom prst="rect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4BD62E-1D4A-EA49-B070-D2A8717DB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77" y="1114602"/>
            <a:ext cx="4163060" cy="4455920"/>
          </a:xfrm>
          <a:prstGeom prst="rect">
            <a:avLst/>
          </a:prstGeom>
        </p:spPr>
      </p:pic>
      <p:pic>
        <p:nvPicPr>
          <p:cNvPr id="56" name="图片 55" descr="狗的脸&#10;&#10;描述已自动生成">
            <a:extLst>
              <a:ext uri="{FF2B5EF4-FFF2-40B4-BE49-F238E27FC236}">
                <a16:creationId xmlns:a16="http://schemas.microsoft.com/office/drawing/2014/main" id="{359E99F4-577E-604B-974F-D3AB38E11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9913416" y="4420190"/>
            <a:ext cx="2334588" cy="2334588"/>
          </a:xfrm>
          <a:prstGeom prst="rect">
            <a:avLst/>
          </a:prstGeom>
        </p:spPr>
      </p:pic>
      <p:pic>
        <p:nvPicPr>
          <p:cNvPr id="41" name="音频 40">
            <a:hlinkClick r:id="" action="ppaction://media"/>
            <a:extLst>
              <a:ext uri="{FF2B5EF4-FFF2-40B4-BE49-F238E27FC236}">
                <a16:creationId xmlns:a16="http://schemas.microsoft.com/office/drawing/2014/main" id="{9ADFFBE2-1F4D-C94B-83F8-7426664DD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377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9420">
        <p15:prstTrans prst="pageCurlDouble"/>
      </p:transition>
    </mc:Choice>
    <mc:Fallback>
      <p:transition spd="slow" advTm="39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490</Words>
  <Application>Microsoft Macintosh PowerPoint</Application>
  <PresentationFormat>宽屏</PresentationFormat>
  <Paragraphs>104</Paragraphs>
  <Slides>14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Wingdings</vt:lpstr>
      <vt:lpstr>Arial</vt:lpstr>
      <vt:lpstr>演示佛系体</vt:lpstr>
      <vt:lpstr>..黑体UI-韩语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keywords>51PPT模板网</cp:keywords>
  <dc:description>www.51pptmoban.com</dc:description>
  <cp:lastModifiedBy>1329517386@qq.com</cp:lastModifiedBy>
  <cp:revision>159</cp:revision>
  <dcterms:created xsi:type="dcterms:W3CDTF">2020-05-27T02:19:44Z</dcterms:created>
  <dcterms:modified xsi:type="dcterms:W3CDTF">2020-06-10T09:22:11Z</dcterms:modified>
</cp:coreProperties>
</file>